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3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43155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sng" strike="noStrike" cap="none" baseline="0"/>
              <a:t>Doel;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Leerlingen inzicht geven in de basis van het ontstaan van landschappen op aarde, ter voorbereiding op hoofdstuk 5 het Nederlandse landschap.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sng" strike="noStrike" cap="none" baseline="0"/>
              <a:t>Toelichting docent;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Je kunt deze PowerPoint goed voor de start van hoofdstuk 5 het Nederlandse landschap inzetten.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Mogelijke voorbereidende vragen aan de leerlingen;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De wereld zonder Nederland?????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Hoe denk jij dat de wereld er miljoenen jaren geleden uit zag?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Hoe denk je dat Nederland er miljoenen jaren geleden uit zag?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Hoe denk je dat het Nederlandse landschap er 100 jaar geleden uit zag?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Hoe ziet de wereld er over 1000, 10.000, een miljoen jaar uit?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Hoe ziet het Nederlandse landschap er over 1000, 10.000 een miljoen jaar uit?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4086288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328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925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sng" strike="noStrike" cap="none" baseline="0"/>
              <a:t>Toelichting docent;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Bespreek met leerlingen wat je op de tekeningen ziet gebeuren.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Convectiestromen die naar links en rechts stromen.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Welk effecten heeft dit op de aardkorst die er boven ligt?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m.b.v. de dia’s hierna kun je verder ingaan op platentektoniek en het verschuiven van continenten.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15898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sng" strike="noStrike" cap="none" baseline="0"/>
              <a:t>Toelichting docent;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sng" strike="noStrike" cap="none" baseline="0"/>
              <a:t>Informatie;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none" strike="noStrike" cap="none" baseline="0"/>
              <a:t>60% van de vulkanen bevinden zich onzichtbaar op de oceaanbodem.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none" strike="noStrike" cap="none" baseline="0"/>
              <a:t>Magma aan de oppervlakte heet lava.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none" strike="noStrike" cap="none" baseline="0"/>
              <a:t>Er zijn ongeveer 1500 vulkanen; waarvan 600 actief in de afgelopen 10.000 jaar.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none" strike="noStrike" cap="none" baseline="0"/>
              <a:t>Gemiddeld vinden er 60 vulkaanuitbarstingen per jaar plaats.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none" strike="noStrike" cap="none" baseline="0"/>
              <a:t>Indonesie heeft 100 vulkanen, ligt langs de rand van een plaat.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none" strike="noStrike" cap="none" baseline="0"/>
              <a:t>Australië heeft geen vulkaan, ligt in het centrum van een plaat.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000" b="0" i="0" u="none" strike="noStrike" cap="none" baseline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sng" strike="noStrike" cap="none" baseline="0"/>
              <a:t>Mogelijke vragen;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000" b="0" i="0" u="none" strike="noStrike" cap="none" baseline="0"/>
              <a:t>Wat is de grootste plaat?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000" b="0" i="0" u="none" strike="noStrike" cap="none" baseline="0"/>
              <a:t>Waar bewegen platen uit elkaar? Wat ontstaat daar?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000" b="0" i="0" u="none" strike="noStrike" cap="none" baseline="0"/>
              <a:t>Waar bewegen platen naar elkaar toe? Wat gebeurt daar?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000" b="0" i="0" u="none" strike="noStrike" cap="none" baseline="0"/>
              <a:t>Waar schuiven platen langs elkaar? Wat gebeurt daar?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000" b="0" i="0" u="none" strike="noStrike" cap="none" baseline="0"/>
              <a:t>Wat is het verschil tussen een continentale plaat en een oceanische plaat?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000" b="0" i="0" u="none" strike="noStrike" cap="none" baseline="0"/>
              <a:t>Waarom schuift een oceanische plaat onder een continentale plaat?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000" b="0" i="0" u="none" strike="noStrike" cap="none" baseline="0"/>
              <a:t>Waar komen de meeste vulkanen en aardbevingen voor? Waarom daar?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000" b="0" i="0" u="none" strike="noStrike" cap="none" baseline="0"/>
              <a:t>Het gebied rond de grote oceaan langs de continenten wordt ook wel ‘ring of fire’ genoemd. Verklaar dit eens.</a:t>
            </a:r>
          </a:p>
          <a:p>
            <a:pPr>
              <a:spcBef>
                <a:spcPts val="0"/>
              </a:spcBef>
              <a:buNone/>
            </a:pPr>
            <a:endParaRPr sz="10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11631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sng" strike="noStrike" cap="none" baseline="0"/>
              <a:t>Toelichting docent;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Mogelijke vragen;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Hoe komt het dat de aarde continu in beweging is?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Waar bewegen platen heel snel?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Waar ontstaat land?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waar verdwijnt land?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/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836410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sng" strike="noStrike" cap="none" baseline="0"/>
              <a:t>Toelichting docent;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Eventueel met de atlas er bij bekijken; 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Kaart ‘verschuiving der continenten’, GB 53</a:t>
            </a:r>
            <a:r>
              <a:rPr lang="en-US" sz="1800" b="0" i="0" u="none" strike="noStrike" cap="none" baseline="30000"/>
              <a:t>e</a:t>
            </a:r>
            <a:r>
              <a:rPr lang="en-US" sz="1800" b="0" i="0" u="none" strike="noStrike" cap="none" baseline="0"/>
              <a:t> druk 193A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/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594850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sng" strike="noStrike" cap="none" baseline="0"/>
              <a:t>Toelichting docent;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Bekijk met de leerlingen waar wat nu Nederland is ooit lag t.o.v. de evenaar. </a:t>
            </a:r>
          </a:p>
        </p:txBody>
      </p:sp>
    </p:spTree>
    <p:extLst>
      <p:ext uri="{BB962C8B-B14F-4D97-AF65-F5344CB8AC3E}">
        <p14:creationId xmlns:p14="http://schemas.microsoft.com/office/powerpoint/2010/main" val="1527538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sng" strike="noStrike" cap="none" baseline="0"/>
              <a:t>Toelichting docent;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Mogelijke vragen;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Wat kun je zeggen over de zeespiegelverandering in de geschiedenis van de aarde?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Wat kun je zeggen over het zeespiegelniveau van nu t.o.v. miljoenen jaren geleden?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Welke invloed heeft zeespiegelstijging op leven op aarde?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/>
              <a:t>Hoe komt het dat bij een temperatuurstijging van 1 graad op aarde in bepaalde gebieden juist droger wordt en in andere juist natter?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102526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sng" strike="noStrike" cap="none" baseline="0"/>
              <a:t>Toelichting docent;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none" strike="noStrike" cap="none" baseline="0"/>
              <a:t>Mogelijke vragen;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/>
              <a:t>‘God created the earth, but the dutch created the Netherlands’. Wat wordt met deze uitspraak bedoeld?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/>
              <a:t>Welke maatregelen heeft Nederland genomen, waardoor het plaatje met Amersfoort aan zee nog niet een feit is?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/>
              <a:t>Waardoor wordt Nederland ook wel het afvalputje van West-Europa genoemd?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/>
              <a:t>Hoe denk jij dat het Nederlandse landschap er 10.000 jaar geleden uit zag?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/>
              <a:t>Hoe denk je dat het Nederlandse landschap er 1000 jaar geleden uit zag?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/>
              <a:t>Hoe denk je dat het Nederlandse landschap er 100 jaar geleden uit zag?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baseline="0"/>
              <a:t>Hoe ziet het Nederlandse landschap er over 1000, 10.000 een miljoen jaar uit?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000" b="0" i="0" u="none" strike="noStrike" cap="none" baseline="0"/>
          </a:p>
          <a:p>
            <a:pPr>
              <a:spcBef>
                <a:spcPts val="0"/>
              </a:spcBef>
              <a:buNone/>
            </a:pPr>
            <a:endParaRPr sz="10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96369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21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41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8460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sng" strike="noStrike" cap="none" baseline="0"/>
              <a:t>Toelichting docent:</a:t>
            </a:r>
          </a:p>
          <a:p>
            <a:pPr marL="22860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Onze aarde ontstond 4,6 miljard jaar geleden: </a:t>
            </a:r>
          </a:p>
          <a:p>
            <a:pPr marL="22860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Er ontstonden in een kleine nevel van heet gas en stof door samentrekking en zwaartekracht concentraties van deeltjes. </a:t>
            </a:r>
          </a:p>
          <a:p>
            <a:pPr marL="22860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De grootste massa die samenklonterde werd onze zon.</a:t>
            </a:r>
          </a:p>
          <a:p>
            <a:pPr marL="22860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Daar omheen botsten andere kleinere massa’s tegen elkaar en vormden zo acht grote planeten met manen, dwergplaneten, asteroïden, en planetoïden die in een schijf om de zon draaien.</a:t>
            </a:r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304205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sng" strike="noStrike" cap="none" baseline="0"/>
              <a:t>Toelichting docent;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none" strike="noStrike" cap="none" baseline="0"/>
              <a:t>Water op aarde maakte leven op aarde mogelijk.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none" strike="noStrike" cap="none" baseline="0"/>
              <a:t>De aarde heeft verschillende schillen (lagen).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none" strike="noStrike" cap="none" baseline="0"/>
              <a:t>De eerste 100 miljoen jaar vonden veel meteoriet inslagen plaats. Deze zorgden voor veel warmte op aarde.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none" strike="noStrike" cap="none" baseline="0"/>
              <a:t>De aarde smolt en ijzer zakte naar de diepte.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none" strike="noStrike" cap="none" baseline="0"/>
              <a:t>Er ontstond een kern van ijzer en een mantel.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none" strike="noStrike" cap="none" baseline="0"/>
              <a:t>De mantel had al een dunne harde laag (aardkorst).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none" strike="noStrike" cap="none" baseline="0"/>
              <a:t>Na de inslag van een zeer groot hemellichaam, slingerde er materiaal ruimte in. Dit materiaal klonterde samen en werd onze maan.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none" strike="noStrike" cap="none" baseline="0"/>
              <a:t>Daarna vond er opnieuw een enorme opwarming plaats.  Door het smelten en afkoelen ontstond een nieuwe lichtere gesteentelaag in de buurt van het aardoppervlak.</a:t>
            </a:r>
          </a:p>
          <a:p>
            <a:pPr>
              <a:spcBef>
                <a:spcPts val="0"/>
              </a:spcBef>
              <a:buNone/>
            </a:pPr>
            <a:endParaRPr sz="9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2412250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sng" strike="noStrike" cap="none" baseline="0"/>
              <a:t>Toelichting docent;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none" strike="noStrike" cap="none" baseline="0"/>
              <a:t>Opbouw van aarde in drie lagen: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000" b="0" i="0" u="none" strike="noStrike" cap="none" baseline="0"/>
              <a:t>Aardkern; voornamelijk ijzer; temperaturen tussen de 3000</a:t>
            </a:r>
            <a:r>
              <a:rPr lang="en-US" sz="1000" b="0" i="0" u="none" strike="noStrike" cap="none" baseline="0">
                <a:latin typeface="Arial"/>
                <a:ea typeface="Arial"/>
                <a:cs typeface="Arial"/>
                <a:sym typeface="Arial"/>
              </a:rPr>
              <a:t>° C. en 5000 ° C.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000" b="0" i="0" u="none" strike="noStrike" cap="none" baseline="0">
                <a:latin typeface="Arial"/>
                <a:ea typeface="Arial"/>
                <a:cs typeface="Arial"/>
                <a:sym typeface="Arial"/>
              </a:rPr>
              <a:t>Aardmantel; veel magnesium en ijzer, temperaturen tussen de 2800 ° C bij de kern en 1800 °C.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000" b="0" i="0" u="none" strike="noStrike" cap="none" baseline="0">
                <a:latin typeface="Arial"/>
                <a:ea typeface="Arial"/>
                <a:cs typeface="Arial"/>
                <a:sym typeface="Arial"/>
              </a:rPr>
              <a:t>Aardkorst; laag van gesteenten: oceanische korst (1 – 7 km dik) met zwaar gesteente; basalt  en continentale korst (30 – 70 km dik) met licht gesteente; graniet.</a:t>
            </a:r>
          </a:p>
          <a:p>
            <a:pPr>
              <a:spcBef>
                <a:spcPts val="0"/>
              </a:spcBef>
              <a:buNone/>
            </a:pPr>
            <a:endParaRPr sz="10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036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sng" strike="noStrike" cap="none" baseline="0"/>
              <a:t>Toelichting docent: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Laat leerlingen alvast nadenken over de ontstaanswijze van diverse soorten steen;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baseline="0"/>
              <a:t>Zandsteen,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baseline="0"/>
              <a:t>Kalksteen,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baseline="0"/>
              <a:t>Kleisteen,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baseline="0"/>
              <a:t>Zoutsteen,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baseline="0"/>
              <a:t>Leisteen,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baseline="0"/>
              <a:t>Zoutsteen,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baseline="0"/>
              <a:t>Marmer,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rPr lang="en-US" sz="1800" b="0" i="0" u="none" strike="noStrike" cap="none" baseline="0"/>
              <a:t>Kristallen,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  <a:p>
            <a:pPr marL="0" marR="0" lvl="0" indent="11430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/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4281475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sng" strike="noStrike" cap="none" baseline="0"/>
              <a:t>Toelichting docent;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none" strike="noStrike" cap="none" baseline="0"/>
              <a:t>Stollingsgesteenten; (afgekoelde en gestold magma)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sng" strike="noStrike" cap="none" baseline="0"/>
              <a:t>dieptegesteente;</a:t>
            </a:r>
            <a:r>
              <a:rPr lang="en-US" sz="900" b="0" i="0" u="none" strike="noStrike" cap="none" baseline="0"/>
              <a:t> vloeibaar magma stolt langzaam, tijd om grote kristallen te vormen, graniet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sng" strike="noStrike" cap="none" baseline="0"/>
              <a:t>uitvloeiingsgesteente;</a:t>
            </a:r>
            <a:r>
              <a:rPr lang="en-US" sz="900" b="0" i="0" u="none" strike="noStrike" cap="none" baseline="0"/>
              <a:t> ontstaan bij vulkanisme, lavastromen koelen snel af, stollen, geen tijd voor grote kristalvorming, basalt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900" b="0" i="0" u="sng" strike="noStrike" cap="none" baseline="0"/>
              <a:t>Ganggesteente;</a:t>
            </a:r>
            <a:r>
              <a:rPr lang="en-US" sz="900" b="0" i="0" u="none" strike="noStrike" cap="none" baseline="0"/>
              <a:t> een tussenvorm van bovenste twee. Ontstaan door afkoeling van gesmolten magma in vulkanische gangen onder het aardoppervlak, sommige kristallen wel gegroeid andere niet, voorbeeld andesiet.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900" b="0" i="0" u="none" strike="noStrike" cap="none" baseline="0"/>
          </a:p>
          <a:p>
            <a:pPr>
              <a:spcBef>
                <a:spcPts val="0"/>
              </a:spcBef>
              <a:buNone/>
            </a:pPr>
            <a:endParaRPr sz="9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50077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68312" y="1052512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68312" y="1052512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4800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6629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323850" y="2565400"/>
            <a:ext cx="8496299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wereld zonder Nederland?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68312" y="981075"/>
            <a:ext cx="8229600" cy="954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Sedimentgesteenten..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4697412"/>
            <a:ext cx="9144000" cy="21605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Samengeperst zand of klei afgezet door water, wind of ijs.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zandsteen of kleisteen (schalie)</a:t>
            </a:r>
            <a:b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zee, meren, rivieren of woestijnen door druk van bovenste lagen ontstaat hard gesteente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zoutsteen, kalksteen, bruinkool of steenkool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achtergebleven mineralen of opeenhoping van organisch materiaal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725" y="1570037"/>
            <a:ext cx="3887786" cy="300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0412" y="1570037"/>
            <a:ext cx="3889375" cy="301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981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Metamorf gesteente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68312" y="4868862"/>
            <a:ext cx="8388349" cy="158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Stollings- of sedimentsgesteenten die later in de aardkorst onder grote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druk en warmte zijn veranderd van vorm (=metamorf).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Uit kalksteen kan marmer ontstaan.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Uit schalie (kleisteen) kan leisteen ontstaan.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087" y="1484312"/>
            <a:ext cx="4403725" cy="301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5600" y="1484312"/>
            <a:ext cx="2409824" cy="302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981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Warmtebronnen voor de aarde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0" y="1484312"/>
            <a:ext cx="8964612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Uitwendige krachten; meteorietinslagen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Inwendige krachten; radioactiviteit van gesteenten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 vaste gesteente verplaatst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zich langzaam (enkele cm. per jaar)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richting aardoppervlak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9337" y="2565400"/>
            <a:ext cx="4124325" cy="4132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50" y="3376612"/>
            <a:ext cx="4752974" cy="329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0" y="98107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Aarde continu in beweging, groeien en afbreken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79386" y="5589587"/>
            <a:ext cx="8697911" cy="1150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Door endogene krachten ontstaan breuken in de aardkorst.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stukken aardkorst tussen de breuken heten schollen of platen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 bestaan uit oceanische en continentale platen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987" y="1416050"/>
            <a:ext cx="6985000" cy="424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981075"/>
            <a:ext cx="843597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Aarde continu in beweging, groeien en afbreken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1758950"/>
            <a:ext cx="8964612" cy="4910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0" y="98107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 één werelddeel naar meerdere werelddelen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950" y="2425700"/>
            <a:ext cx="4535487" cy="378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7900" y="2420936"/>
            <a:ext cx="4248149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981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waar was Nederland?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657350"/>
            <a:ext cx="4762499" cy="520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5600" y="1341437"/>
            <a:ext cx="3227386" cy="5516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0" y="981075"/>
            <a:ext cx="908208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Effecten van temperatuur- en zeespiegelstijging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484312"/>
            <a:ext cx="3849686" cy="41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3312" y="2205036"/>
            <a:ext cx="5500687" cy="282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981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waar blijft Nederland?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75" y="1484312"/>
            <a:ext cx="4337050" cy="53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5737" y="4260850"/>
            <a:ext cx="5040312" cy="2455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68312" y="981075"/>
            <a:ext cx="8229600" cy="549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Planeet aarde, hoe komen we er aan?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6511" y="4437062"/>
            <a:ext cx="3290886" cy="222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5875" y="1484312"/>
            <a:ext cx="2597150" cy="285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5987" y="2952750"/>
            <a:ext cx="2824162" cy="371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386" y="2708275"/>
            <a:ext cx="2300286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Wanneer en hoe is het allemaal ontstaan?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79386" y="5229225"/>
            <a:ext cx="8229600" cy="1368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Oerknal 10.000 miljoen jaar geleden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Gebergten en oceanen gevormd in miljoenen jaren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Meteorietinslag verandert het landschap en de omgeving in een paar seconden</a:t>
            </a:r>
          </a:p>
          <a:p>
            <a:pPr marL="342900" marR="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511" y="1412875"/>
            <a:ext cx="5113337" cy="343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27537" y="1412875"/>
            <a:ext cx="4716462" cy="344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Hoe weten (meten) we dat ?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50825" y="1916111"/>
            <a:ext cx="8243886" cy="3644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Geologie =</a:t>
            </a: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Wetenschap die de geschiedenis en de ontwikkeling van de aarde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Bestudeert.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Actualiteitsprincipe =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 heden vormt de sleutel naar het verleden; processen herhalen zich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voortdurend, processen die we nu zien, hebben zich vroeger ook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voorgedaan (bijvoorbeeld een rivier die door het landschap snijdt).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(Schotse geoloog Hutton)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0" y="10620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aarde ontstond…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0" y="2349500"/>
            <a:ext cx="9144000" cy="2376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4,6 miljard jaar geleden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Door samentrekking en zwaartekracht ontstonden concentraties van deeltjes gas en stof.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grootste massa werd onze zon.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Daaromheen botsten andere kleinere massa’s en acht grote planeten die om de zon draaien.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 aarde wel leven en op andere planeten niet..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0" y="4868862"/>
            <a:ext cx="8697911" cy="1871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Aanwezigheid van water.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Aanwezigheid van verschillende lagen:</a:t>
            </a:r>
            <a:b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ontstaan door herhaaldelijke inslagen van meteorieten en andere hemellichamen, waardoor aarde steeds warmer werd, smolt, afkoelde en laag voor laag opbouwde.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1700211"/>
            <a:ext cx="8572500" cy="300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Opbouw van de aarde</a:t>
            </a: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5511" y="1700211"/>
            <a:ext cx="47624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 vertelt een steen?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0" y="1484312"/>
            <a:ext cx="9144000" cy="790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Stenen vertellen je meer over de geologische geschiedenis van dat gebied.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 vindt een stuk marmer hoog in de bergen, dan weet je, dat hier vroeger….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179386" y="4437062"/>
            <a:ext cx="4572000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aardkorst is opgebouwd uit drie soorten gesteenten: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Stollingsgesteenten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Sedimentgesteenten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Metamorfe gesteenten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6462" y="2322511"/>
            <a:ext cx="3143249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68312" y="990600"/>
            <a:ext cx="8229600" cy="493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Stollingsgesteenten </a:t>
            </a:r>
            <a:r>
              <a:rPr lang="en-US" sz="2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(afgekoelde en gestold magma)</a:t>
            </a: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07950" y="1773236"/>
            <a:ext cx="72009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Graniet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	vloeibaar magma stolt langzaam,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geen grote kristallen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Basalt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	vulkanisme,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lavastromen koelen snel af,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stollen,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geen kristalvorming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Andesiet</a:t>
            </a:r>
            <a:b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afkoeling van gesmolten magma in vulkanische 	gangen onder het aardoppervlak,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wel en geen kristalvorming.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6687" y="1628775"/>
            <a:ext cx="1655761" cy="144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6687" y="3214686"/>
            <a:ext cx="2457449" cy="16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16687" y="4941887"/>
            <a:ext cx="2070099" cy="17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Geo_Sjabloon[1]">
  <a:themeElements>
    <a:clrScheme name="Geo_Sjabloon[1]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1365</Words>
  <Application>Microsoft Office PowerPoint</Application>
  <PresentationFormat>Diavoorstelling (4:3)</PresentationFormat>
  <Paragraphs>175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0" baseType="lpstr">
      <vt:lpstr>Arial</vt:lpstr>
      <vt:lpstr>Geo_Sjabloon[1]</vt:lpstr>
      <vt:lpstr>De wereld zonder Nederland?</vt:lpstr>
      <vt:lpstr>Planeet aarde, hoe komen we er aan? </vt:lpstr>
      <vt:lpstr>Wanneer en hoe is het allemaal ontstaan?</vt:lpstr>
      <vt:lpstr>Hoe weten (meten) we dat ?</vt:lpstr>
      <vt:lpstr>de aarde ontstond…</vt:lpstr>
      <vt:lpstr>Op aarde wel leven en op andere planeten niet..</vt:lpstr>
      <vt:lpstr>Opbouw van de aarde</vt:lpstr>
      <vt:lpstr>Wat vertelt een steen?</vt:lpstr>
      <vt:lpstr>Stollingsgesteenten (afgekoelde en gestold magma) </vt:lpstr>
      <vt:lpstr>Sedimentgesteenten..</vt:lpstr>
      <vt:lpstr>Metamorf gesteente</vt:lpstr>
      <vt:lpstr>Warmtebronnen voor de aarde</vt:lpstr>
      <vt:lpstr>Aarde continu in beweging, groeien en afbreken</vt:lpstr>
      <vt:lpstr>Aarde continu in beweging, groeien en afbreken</vt:lpstr>
      <vt:lpstr>Van één werelddeel naar meerdere werelddelen</vt:lpstr>
      <vt:lpstr>En waar was Nederland?</vt:lpstr>
      <vt:lpstr>Effecten van temperatuur- en zeespiegelstijging </vt:lpstr>
      <vt:lpstr>En waar blijft Nederland?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wereld zonder Nederland?</dc:title>
  <dc:creator>lein47</dc:creator>
  <cp:lastModifiedBy>Maarten Kruijer</cp:lastModifiedBy>
  <cp:revision>1</cp:revision>
  <dcterms:modified xsi:type="dcterms:W3CDTF">2015-08-11T11:52:24Z</dcterms:modified>
</cp:coreProperties>
</file>