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F046-BF3D-482D-80C1-A5954B2AC26A}" type="datetimeFigureOut">
              <a:rPr lang="nl-NL" smtClean="0"/>
              <a:pPr/>
              <a:t>10-5-2016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F1AC-F490-4788-B818-2A4FC775E20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F046-BF3D-482D-80C1-A5954B2AC26A}" type="datetimeFigureOut">
              <a:rPr lang="nl-NL" smtClean="0"/>
              <a:pPr/>
              <a:t>10-5-2016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F1AC-F490-4788-B818-2A4FC775E20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F046-BF3D-482D-80C1-A5954B2AC26A}" type="datetimeFigureOut">
              <a:rPr lang="nl-NL" smtClean="0"/>
              <a:pPr/>
              <a:t>10-5-2016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F1AC-F490-4788-B818-2A4FC775E20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F046-BF3D-482D-80C1-A5954B2AC26A}" type="datetimeFigureOut">
              <a:rPr lang="nl-NL" smtClean="0"/>
              <a:pPr/>
              <a:t>10-5-2016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F1AC-F490-4788-B818-2A4FC775E20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F046-BF3D-482D-80C1-A5954B2AC26A}" type="datetimeFigureOut">
              <a:rPr lang="nl-NL" smtClean="0"/>
              <a:pPr/>
              <a:t>10-5-2016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F1AC-F490-4788-B818-2A4FC775E20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F046-BF3D-482D-80C1-A5954B2AC26A}" type="datetimeFigureOut">
              <a:rPr lang="nl-NL" smtClean="0"/>
              <a:pPr/>
              <a:t>10-5-2016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F1AC-F490-4788-B818-2A4FC775E20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F046-BF3D-482D-80C1-A5954B2AC26A}" type="datetimeFigureOut">
              <a:rPr lang="nl-NL" smtClean="0"/>
              <a:pPr/>
              <a:t>10-5-2016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F1AC-F490-4788-B818-2A4FC775E20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F046-BF3D-482D-80C1-A5954B2AC26A}" type="datetimeFigureOut">
              <a:rPr lang="nl-NL" smtClean="0"/>
              <a:pPr/>
              <a:t>10-5-2016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F1AC-F490-4788-B818-2A4FC775E20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F046-BF3D-482D-80C1-A5954B2AC26A}" type="datetimeFigureOut">
              <a:rPr lang="nl-NL" smtClean="0"/>
              <a:pPr/>
              <a:t>10-5-2016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F1AC-F490-4788-B818-2A4FC775E20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F046-BF3D-482D-80C1-A5954B2AC26A}" type="datetimeFigureOut">
              <a:rPr lang="nl-NL" smtClean="0"/>
              <a:pPr/>
              <a:t>10-5-2016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F1AC-F490-4788-B818-2A4FC775E20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F046-BF3D-482D-80C1-A5954B2AC26A}" type="datetimeFigureOut">
              <a:rPr lang="nl-NL" smtClean="0"/>
              <a:pPr/>
              <a:t>10-5-2016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F1AC-F490-4788-B818-2A4FC775E20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6F046-BF3D-482D-80C1-A5954B2AC26A}" type="datetimeFigureOut">
              <a:rPr lang="nl-NL" smtClean="0"/>
              <a:pPr/>
              <a:t>10-5-2016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0F1AC-F490-4788-B818-2A4FC775E20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Ln2Nxx6IyC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160239"/>
          </a:xfrm>
        </p:spPr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Het waterspel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55576" y="1916832"/>
            <a:ext cx="6400800" cy="3361928"/>
          </a:xfrm>
        </p:spPr>
        <p:txBody>
          <a:bodyPr/>
          <a:lstStyle/>
          <a:p>
            <a:r>
              <a:rPr lang="nl-NL" dirty="0" smtClean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www.youtube.com/watch?v=Ln2Nxx6IyCw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 descr="water-and-conflict-featur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789040"/>
            <a:ext cx="2343037" cy="292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Voor de nummers 1;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Voor welke drie afdelingen gebruikt de mens het water?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Voor de nummers 2;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Wat is de watervoetafdruk?</a:t>
            </a:r>
          </a:p>
          <a:p>
            <a:endParaRPr lang="nl-NL" dirty="0">
              <a:latin typeface="Comic Sans MS" pitchFamily="66" charset="0"/>
            </a:endParaRPr>
          </a:p>
        </p:txBody>
      </p:sp>
      <p:pic>
        <p:nvPicPr>
          <p:cNvPr id="4" name="Afbeelding 3" descr="leadImage_mi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9500" y="2843212"/>
            <a:ext cx="4230914" cy="26020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Voor de nummers 3;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Wat gebeurt er met eb en vloed met de zee?</a:t>
            </a:r>
          </a:p>
          <a:p>
            <a:endParaRPr lang="nl-NL" dirty="0">
              <a:latin typeface="Comic Sans MS" pitchFamily="66" charset="0"/>
            </a:endParaRPr>
          </a:p>
        </p:txBody>
      </p:sp>
      <p:pic>
        <p:nvPicPr>
          <p:cNvPr id="4" name="Afbeelding 3" descr="tides_transform_these_landscapes_640_1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852936"/>
            <a:ext cx="7524328" cy="292743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Voor de nummers 4;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Wat betekent NAP?</a:t>
            </a:r>
          </a:p>
          <a:p>
            <a:endParaRPr lang="nl-NL" dirty="0">
              <a:latin typeface="Comic Sans MS" pitchFamily="66" charset="0"/>
            </a:endParaRPr>
          </a:p>
        </p:txBody>
      </p:sp>
      <p:pic>
        <p:nvPicPr>
          <p:cNvPr id="4" name="Afbeelding 3" descr="NAP_800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799" y="2514600"/>
            <a:ext cx="4483563" cy="33626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Voor de nummers 1;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Wat betekent laag- Nederland?</a:t>
            </a:r>
          </a:p>
          <a:p>
            <a:endParaRPr lang="nl-NL" dirty="0">
              <a:latin typeface="Comic Sans MS" pitchFamily="66" charset="0"/>
            </a:endParaRPr>
          </a:p>
        </p:txBody>
      </p:sp>
      <p:pic>
        <p:nvPicPr>
          <p:cNvPr id="4" name="Afbeelding 3" descr="https://wimluinge.files.wordpress.com/2012/02/cartoon-asterix-in-de-lage-landen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68960"/>
            <a:ext cx="4752528" cy="288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 de nummers 2;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Hoe ontstaan duinen?</a:t>
            </a:r>
          </a:p>
          <a:p>
            <a:endParaRPr lang="nl-NL" dirty="0">
              <a:latin typeface="Comic Sans MS" pitchFamily="66" charset="0"/>
            </a:endParaRPr>
          </a:p>
        </p:txBody>
      </p:sp>
      <p:pic>
        <p:nvPicPr>
          <p:cNvPr id="4" name="Afbeelding 3" descr="duine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924944"/>
            <a:ext cx="4358597" cy="277576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Voor de nummers 3;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Wat betekent de doorlaatbaarheid van zand?</a:t>
            </a:r>
          </a:p>
          <a:p>
            <a:endParaRPr lang="nl-NL" dirty="0">
              <a:latin typeface="Comic Sans MS" pitchFamily="66" charset="0"/>
            </a:endParaRPr>
          </a:p>
        </p:txBody>
      </p:sp>
      <p:pic>
        <p:nvPicPr>
          <p:cNvPr id="5" name="Afbeelding 4" descr="doorlaatbaarheid van duin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9887" y="2738437"/>
            <a:ext cx="5648377" cy="234674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Voor de nummers 4;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2996952"/>
            <a:ext cx="7499176" cy="3129211"/>
          </a:xfrm>
        </p:spPr>
        <p:txBody>
          <a:bodyPr/>
          <a:lstStyle/>
          <a:p>
            <a:r>
              <a:rPr lang="nl-NL" dirty="0" smtClean="0"/>
              <a:t>Hoe ontstaat een zoetwaterzak in de duinen?</a:t>
            </a:r>
          </a:p>
          <a:p>
            <a:endParaRPr lang="nl-NL" dirty="0"/>
          </a:p>
          <a:p>
            <a:endParaRPr lang="nl-N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Voor </a:t>
            </a:r>
            <a:r>
              <a:rPr lang="nl-NL" smtClean="0">
                <a:latin typeface="Comic Sans MS" pitchFamily="66" charset="0"/>
              </a:rPr>
              <a:t>de nummers </a:t>
            </a:r>
            <a:r>
              <a:rPr lang="nl-NL" dirty="0" smtClean="0">
                <a:latin typeface="Comic Sans MS" pitchFamily="66" charset="0"/>
              </a:rPr>
              <a:t>1 t/m 4;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 smtClean="0">
                <a:latin typeface="Comic Sans MS" pitchFamily="66" charset="0"/>
              </a:rPr>
              <a:t>Voor de nummers 1; Teken de grote waterkringloop in de ovale ruimte in de placemat.</a:t>
            </a:r>
          </a:p>
          <a:p>
            <a:r>
              <a:rPr lang="nl-NL" dirty="0" smtClean="0">
                <a:latin typeface="Comic Sans MS" pitchFamily="66" charset="0"/>
              </a:rPr>
              <a:t>Voor de nummers 2; Teken de kleine waterkring loop in de ovale ruimte in de placemat.</a:t>
            </a:r>
          </a:p>
          <a:p>
            <a:r>
              <a:rPr lang="nl-NL" dirty="0" smtClean="0">
                <a:latin typeface="Comic Sans MS" pitchFamily="66" charset="0"/>
              </a:rPr>
              <a:t>Voor de nummers 3; Teken hoe de duinen zijn ontstaan. Schrijf het op in de ovale ruimte van de placemat. </a:t>
            </a:r>
          </a:p>
          <a:p>
            <a:r>
              <a:rPr lang="nl-NL" dirty="0" smtClean="0">
                <a:latin typeface="Comic Sans MS" pitchFamily="66" charset="0"/>
              </a:rPr>
              <a:t>Voor de nummers 4; Hoe kun je drinkwater besparen? Schrijf het op in de ovale ruimte van de placemat. </a:t>
            </a:r>
          </a:p>
          <a:p>
            <a:endParaRPr lang="nl-NL" dirty="0">
              <a:latin typeface="Comic Sans MS" pitchFamily="66" charset="0"/>
            </a:endParaRPr>
          </a:p>
          <a:p>
            <a:endParaRPr lang="nl-NL" dirty="0" smtClean="0">
              <a:latin typeface="Comic Sans MS" pitchFamily="66" charset="0"/>
            </a:endParaRPr>
          </a:p>
          <a:p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Voor de nummers 1;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80929"/>
            <a:ext cx="8229600" cy="2016224"/>
          </a:xfrm>
        </p:spPr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Noem de drie verschijningsvormen van water en schrijf die op de placemat bij de 1. 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Voor de nummers 2;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Hoeveel % van de aarde bestaat uit water?</a:t>
            </a:r>
          </a:p>
          <a:p>
            <a:endParaRPr lang="nl-NL" dirty="0">
              <a:latin typeface="Comic Sans MS" pitchFamily="66" charset="0"/>
            </a:endParaRPr>
          </a:p>
          <a:p>
            <a:endParaRPr lang="nl-NL" dirty="0" smtClean="0">
              <a:latin typeface="Comic Sans MS" pitchFamily="66" charset="0"/>
            </a:endParaRPr>
          </a:p>
          <a:p>
            <a:endParaRPr lang="nl-NL" dirty="0">
              <a:latin typeface="Comic Sans MS" pitchFamily="66" charset="0"/>
            </a:endParaRPr>
          </a:p>
          <a:p>
            <a:endParaRPr lang="nl-NL" dirty="0">
              <a:latin typeface="Comic Sans MS" pitchFamily="66" charset="0"/>
            </a:endParaRPr>
          </a:p>
        </p:txBody>
      </p:sp>
      <p:pic>
        <p:nvPicPr>
          <p:cNvPr id="4" name="Afbeelding 3" descr="dolfijnen_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708920"/>
            <a:ext cx="3171825" cy="31748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Voor de nummers 3;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Wat is een gletsjer?</a:t>
            </a:r>
          </a:p>
          <a:p>
            <a:r>
              <a:rPr lang="nl-NL" dirty="0" smtClean="0">
                <a:latin typeface="Comic Sans MS" pitchFamily="66" charset="0"/>
              </a:rPr>
              <a:t>Schrijf op hoe deze is ontstaan!</a:t>
            </a:r>
          </a:p>
          <a:p>
            <a:endParaRPr lang="nl-NL" dirty="0">
              <a:latin typeface="Comic Sans MS" pitchFamily="66" charset="0"/>
            </a:endParaRPr>
          </a:p>
          <a:p>
            <a:endParaRPr lang="nl-NL" dirty="0">
              <a:latin typeface="Comic Sans MS" pitchFamily="66" charset="0"/>
            </a:endParaRPr>
          </a:p>
        </p:txBody>
      </p:sp>
      <p:pic>
        <p:nvPicPr>
          <p:cNvPr id="5" name="Afbeelding 4" descr="250px-Briksdalsbre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7000" y="2951480"/>
            <a:ext cx="3507660" cy="26377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latin typeface="Comic Sans MS" pitchFamily="66" charset="0"/>
              </a:rPr>
              <a:t>Voor de nummers 4;</a:t>
            </a:r>
            <a:br>
              <a:rPr lang="nl-NL" dirty="0" smtClean="0">
                <a:latin typeface="Comic Sans MS" pitchFamily="66" charset="0"/>
              </a:rPr>
            </a:b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Wat is condenseren?</a:t>
            </a:r>
          </a:p>
          <a:p>
            <a:endParaRPr lang="nl-NL" dirty="0">
              <a:latin typeface="Comic Sans MS" pitchFamily="66" charset="0"/>
            </a:endParaRPr>
          </a:p>
        </p:txBody>
      </p:sp>
      <p:pic>
        <p:nvPicPr>
          <p:cNvPr id="4" name="Afbeelding 3" descr="cloudinbot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124744"/>
            <a:ext cx="2788920" cy="52019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Voor de nummers 1;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Waar zit ons grondwater en hoe diep ongeveer?</a:t>
            </a:r>
          </a:p>
          <a:p>
            <a:endParaRPr lang="nl-NL" dirty="0">
              <a:latin typeface="Comic Sans MS" pitchFamily="66" charset="0"/>
            </a:endParaRPr>
          </a:p>
          <a:p>
            <a:r>
              <a:rPr lang="nl-NL" dirty="0" smtClean="0">
                <a:latin typeface="Comic Sans MS" pitchFamily="66" charset="0"/>
              </a:rPr>
              <a:t>Kun je dit drinken?</a:t>
            </a:r>
          </a:p>
          <a:p>
            <a:endParaRPr lang="nl-NL" dirty="0">
              <a:latin typeface="Comic Sans MS" pitchFamily="66" charset="0"/>
            </a:endParaRPr>
          </a:p>
          <a:p>
            <a:endParaRPr lang="nl-NL" dirty="0">
              <a:latin typeface="Comic Sans MS" pitchFamily="66" charset="0"/>
            </a:endParaRPr>
          </a:p>
        </p:txBody>
      </p:sp>
      <p:pic>
        <p:nvPicPr>
          <p:cNvPr id="4" name="Afbeelding 3" descr="powerpoint-water-bottle-clip-art-8852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672361"/>
            <a:ext cx="2736304" cy="35361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Voor de nummers 2;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Wat is het verschil tussen de grote waterkringloop en de kleine waterkringloop?</a:t>
            </a:r>
          </a:p>
          <a:p>
            <a:endParaRPr lang="nl-NL" dirty="0">
              <a:latin typeface="Comic Sans MS" pitchFamily="66" charset="0"/>
            </a:endParaRPr>
          </a:p>
        </p:txBody>
      </p:sp>
      <p:pic>
        <p:nvPicPr>
          <p:cNvPr id="4" name="Afbeelding 3" descr="waterkringlo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573016"/>
            <a:ext cx="4320480" cy="24015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Voor de nummers 3;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924945"/>
            <a:ext cx="8229600" cy="2088232"/>
          </a:xfrm>
        </p:spPr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Waar wordt drinkwater van gemaakt?</a:t>
            </a:r>
          </a:p>
          <a:p>
            <a:endParaRPr lang="nl-NL" dirty="0">
              <a:latin typeface="Comic Sans MS" pitchFamily="66" charset="0"/>
            </a:endParaRPr>
          </a:p>
          <a:p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Voor de nummers 4;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Hoeveel % van het water op aarde is zoet en hoeveel zout? </a:t>
            </a:r>
          </a:p>
          <a:p>
            <a:endParaRPr lang="nl-NL" dirty="0">
              <a:latin typeface="Comic Sans MS" pitchFamily="66" charset="0"/>
            </a:endParaRPr>
          </a:p>
          <a:p>
            <a:endParaRPr lang="nl-NL" dirty="0">
              <a:latin typeface="Comic Sans MS" pitchFamily="66" charset="0"/>
            </a:endParaRPr>
          </a:p>
        </p:txBody>
      </p:sp>
      <p:pic>
        <p:nvPicPr>
          <p:cNvPr id="4" name="Afbeelding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140968"/>
            <a:ext cx="3888432" cy="26017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313</Words>
  <Application>Microsoft Office PowerPoint</Application>
  <PresentationFormat>Diavoorstelling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Office-thema</vt:lpstr>
      <vt:lpstr>Het waterspel</vt:lpstr>
      <vt:lpstr>Voor de nummers 1;</vt:lpstr>
      <vt:lpstr>Voor de nummers 2;</vt:lpstr>
      <vt:lpstr>Voor de nummers 3;</vt:lpstr>
      <vt:lpstr>Voor de nummers 4; </vt:lpstr>
      <vt:lpstr>Voor de nummers 1;</vt:lpstr>
      <vt:lpstr>Voor de nummers 2;</vt:lpstr>
      <vt:lpstr>Voor de nummers 3;</vt:lpstr>
      <vt:lpstr>Voor de nummers 4;</vt:lpstr>
      <vt:lpstr>Voor de nummers 1;</vt:lpstr>
      <vt:lpstr>Voor de nummers 2;</vt:lpstr>
      <vt:lpstr>Voor de nummers 3;</vt:lpstr>
      <vt:lpstr>Voor de nummers 4;</vt:lpstr>
      <vt:lpstr>Voor de nummers 1;</vt:lpstr>
      <vt:lpstr>Voor de nummers 2;</vt:lpstr>
      <vt:lpstr>Voor de nummers 3;</vt:lpstr>
      <vt:lpstr>Voor de nummers 4;</vt:lpstr>
      <vt:lpstr>Voor de nummers 1 t/m 4;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waterspel</dc:title>
  <dc:creator>lein47</dc:creator>
  <cp:lastModifiedBy>docent</cp:lastModifiedBy>
  <cp:revision>18</cp:revision>
  <dcterms:created xsi:type="dcterms:W3CDTF">2015-11-22T14:15:26Z</dcterms:created>
  <dcterms:modified xsi:type="dcterms:W3CDTF">2016-05-10T08:50:56Z</dcterms:modified>
</cp:coreProperties>
</file>