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3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6156575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86142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9035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36968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84384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2174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el en verticale teks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e titel en teks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Afbeelding met bijschrif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NL" sz="1200" b="0" i="0" u="none" strike="noStrike" cap="none" baseline="0">
                <a:solidFill>
                  <a:srgbClr val="888888"/>
                </a:solidFill>
                <a:latin typeface="Calibri"/>
                <a:ea typeface="Calibri"/>
                <a:cs typeface="Calibri"/>
                <a:sym typeface="Calibri"/>
              </a:rPr>
              <a:t>‹nr.›</a:t>
            </a:fld>
            <a:endParaRPr lang="nl-NL"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4400" b="0" i="0" u="none" strike="noStrike" cap="none" baseline="0">
              <a:solidFill>
                <a:schemeClr val="dk1"/>
              </a:solidFill>
              <a:latin typeface="Calibri"/>
              <a:ea typeface="Calibri"/>
              <a:cs typeface="Calibri"/>
              <a:sym typeface="Calibri"/>
            </a:endParaRP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Font typeface="Arial"/>
              <a:buNone/>
            </a:pPr>
            <a:endParaRPr sz="3200" b="0" i="0" u="none" strike="noStrike" cap="none" baseline="0">
              <a:solidFill>
                <a:srgbClr val="888888"/>
              </a:solidFill>
              <a:latin typeface="Calibri"/>
              <a:ea typeface="Calibri"/>
              <a:cs typeface="Calibri"/>
              <a:sym typeface="Calibri"/>
            </a:endParaRPr>
          </a:p>
        </p:txBody>
      </p:sp>
      <p:pic>
        <p:nvPicPr>
          <p:cNvPr id="82" name="Shape 82"/>
          <p:cNvPicPr preferRelativeResize="0"/>
          <p:nvPr/>
        </p:nvPicPr>
        <p:blipFill rotWithShape="1">
          <a:blip r:embed="rId3">
            <a:alphaModFix/>
          </a:blip>
          <a:srcRect/>
          <a:stretch/>
        </p:blipFill>
        <p:spPr>
          <a:xfrm>
            <a:off x="-278214" y="332656"/>
            <a:ext cx="9474841" cy="6048671"/>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NL" sz="4400" b="0" i="0" u="none" strike="noStrike" cap="none" baseline="0">
                <a:solidFill>
                  <a:schemeClr val="dk1"/>
                </a:solidFill>
                <a:latin typeface="Calibri"/>
                <a:ea typeface="Calibri"/>
                <a:cs typeface="Calibri"/>
                <a:sym typeface="Calibri"/>
              </a:rPr>
              <a:t>Opdracht - krottenwijk Ariba</a:t>
            </a:r>
          </a:p>
        </p:txBody>
      </p:sp>
      <p:sp>
        <p:nvSpPr>
          <p:cNvPr id="88" name="Shape 8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nl-NL" sz="3200" b="0" i="0" u="none" strike="noStrike" cap="none" baseline="0">
                <a:solidFill>
                  <a:schemeClr val="dk1"/>
                </a:solidFill>
                <a:latin typeface="Calibri"/>
                <a:ea typeface="Calibri"/>
                <a:cs typeface="Calibri"/>
                <a:sym typeface="Calibri"/>
              </a:rPr>
              <a:t>“Je bent door de bewoners van de krottenwijk Ariba samen met enkele anderen uitgekozen om een plan te maken om de leefomstandigheden in Ariba te verbeteren. Een internationale organisatie heeft een bedrag van 20.000 euro ter beschikking gesteld voor dit jaar om Ariba te verbeteren en ook 20.000 voor het volgend jaar. Lees de informatie en maak een plan.”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NL" sz="4400" b="0" i="0" u="none" strike="noStrike" cap="none" baseline="0">
                <a:solidFill>
                  <a:schemeClr val="dk1"/>
                </a:solidFill>
                <a:latin typeface="Calibri"/>
                <a:ea typeface="Calibri"/>
                <a:cs typeface="Calibri"/>
                <a:sym typeface="Calibri"/>
              </a:rPr>
              <a:t>Let op:</a:t>
            </a:r>
          </a:p>
        </p:txBody>
      </p:sp>
      <p:sp>
        <p:nvSpPr>
          <p:cNvPr id="94" name="Shape 9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nl-NL" sz="3200" b="0" i="0" u="none" strike="noStrike" cap="none" baseline="0">
                <a:solidFill>
                  <a:schemeClr val="dk1"/>
                </a:solidFill>
                <a:latin typeface="Calibri"/>
                <a:ea typeface="Calibri"/>
                <a:cs typeface="Calibri"/>
                <a:sym typeface="Calibri"/>
              </a:rPr>
              <a:t>Een eenmaal aangelegd voorziening (zoals een waterkraan) blijft ook het tweede jaar.</a:t>
            </a:r>
          </a:p>
          <a:p>
            <a:pPr marL="342900" marR="0" lvl="0" indent="-342900" algn="l" rtl="0">
              <a:spcBef>
                <a:spcPts val="640"/>
              </a:spcBef>
              <a:buClr>
                <a:schemeClr val="dk1"/>
              </a:buClr>
              <a:buSzPct val="100000"/>
              <a:buFont typeface="Arial"/>
              <a:buChar char="•"/>
            </a:pPr>
            <a:r>
              <a:rPr lang="nl-NL" sz="3200" b="0" i="0" u="none" strike="noStrike" cap="none" baseline="0">
                <a:solidFill>
                  <a:schemeClr val="dk1"/>
                </a:solidFill>
                <a:latin typeface="Calibri"/>
                <a:ea typeface="Calibri"/>
                <a:cs typeface="Calibri"/>
                <a:sym typeface="Calibri"/>
              </a:rPr>
              <a:t>Een gezondheidscentrum en een kliniek zijn inclusief het benodigde personeel.</a:t>
            </a: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a:p>
            <a:pPr marL="342900" marR="0" lvl="0" indent="-1397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Char char="•"/>
            </a:pPr>
            <a:r>
              <a:rPr lang="nl-NL" sz="3200" b="0" i="0" u="none" strike="noStrike" cap="none" baseline="0">
                <a:solidFill>
                  <a:schemeClr val="dk1"/>
                </a:solidFill>
                <a:latin typeface="Calibri"/>
                <a:ea typeface="Calibri"/>
                <a:cs typeface="Calibri"/>
                <a:sym typeface="Calibri"/>
              </a:rPr>
              <a:t>1</a:t>
            </a:r>
            <a:r>
              <a:rPr lang="nl-NL" sz="3200" b="0" i="0" u="none" strike="noStrike" cap="none" baseline="30000">
                <a:solidFill>
                  <a:schemeClr val="dk1"/>
                </a:solidFill>
                <a:latin typeface="Calibri"/>
                <a:ea typeface="Calibri"/>
                <a:cs typeface="Calibri"/>
                <a:sym typeface="Calibri"/>
              </a:rPr>
              <a:t>e</a:t>
            </a:r>
            <a:r>
              <a:rPr lang="nl-NL" sz="3200" b="0" i="0" u="none" strike="noStrike" cap="none" baseline="0">
                <a:solidFill>
                  <a:schemeClr val="dk1"/>
                </a:solidFill>
                <a:latin typeface="Calibri"/>
                <a:ea typeface="Calibri"/>
                <a:cs typeface="Calibri"/>
                <a:sym typeface="Calibri"/>
              </a:rPr>
              <a:t> ronde: 20 minuten lestijd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NL" sz="4400" b="0" i="0" u="none" strike="noStrike" cap="none" baseline="0">
                <a:solidFill>
                  <a:schemeClr val="dk1"/>
                </a:solidFill>
                <a:latin typeface="Calibri"/>
                <a:ea typeface="Calibri"/>
                <a:cs typeface="Calibri"/>
                <a:sym typeface="Calibri"/>
              </a:rPr>
              <a:t>Mededeling tweede ronde</a:t>
            </a:r>
          </a:p>
        </p:txBody>
      </p:sp>
      <p:sp>
        <p:nvSpPr>
          <p:cNvPr id="100" name="Shape 10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nl-NL" sz="3200" b="0" i="0" u="none" strike="noStrike" cap="none" baseline="0">
                <a:solidFill>
                  <a:schemeClr val="dk1"/>
                </a:solidFill>
                <a:latin typeface="Calibri"/>
                <a:ea typeface="Calibri"/>
                <a:cs typeface="Calibri"/>
                <a:sym typeface="Calibri"/>
              </a:rPr>
              <a:t>Alle verbeteringen in Bron 3 zijn door inflatie in het 2</a:t>
            </a:r>
            <a:r>
              <a:rPr lang="nl-NL" sz="3200" b="0" i="0" u="none" strike="noStrike" cap="none" baseline="30000">
                <a:solidFill>
                  <a:schemeClr val="dk1"/>
                </a:solidFill>
                <a:latin typeface="Calibri"/>
                <a:ea typeface="Calibri"/>
                <a:cs typeface="Calibri"/>
                <a:sym typeface="Calibri"/>
              </a:rPr>
              <a:t>e</a:t>
            </a:r>
            <a:r>
              <a:rPr lang="nl-NL" sz="3200" b="0" i="0" u="none" strike="noStrike" cap="none" baseline="0">
                <a:solidFill>
                  <a:schemeClr val="dk1"/>
                </a:solidFill>
                <a:latin typeface="Calibri"/>
                <a:ea typeface="Calibri"/>
                <a:cs typeface="Calibri"/>
                <a:sym typeface="Calibri"/>
              </a:rPr>
              <a:t> jaar 10% duurder geworden.</a:t>
            </a:r>
          </a:p>
          <a:p>
            <a:pPr marL="0" marR="0" lvl="0" indent="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NL" sz="4400" b="0" i="0" u="none" strike="noStrike" cap="none" baseline="0">
                <a:solidFill>
                  <a:schemeClr val="dk1"/>
                </a:solidFill>
                <a:latin typeface="Calibri"/>
                <a:ea typeface="Calibri"/>
                <a:cs typeface="Calibri"/>
                <a:sym typeface="Calibri"/>
              </a:rPr>
              <a:t>discussie</a:t>
            </a:r>
          </a:p>
        </p:txBody>
      </p:sp>
      <p:sp>
        <p:nvSpPr>
          <p:cNvPr id="106" name="Shape 10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514350" marR="0" lvl="0" indent="-514350" algn="l" rtl="0">
              <a:spcBef>
                <a:spcPts val="0"/>
              </a:spcBef>
              <a:buClr>
                <a:schemeClr val="dk1"/>
              </a:buClr>
              <a:buSzPct val="100000"/>
              <a:buFont typeface="Calibri"/>
              <a:buAutoNum type="arabicPeriod"/>
            </a:pPr>
            <a:r>
              <a:rPr lang="nl-NL" sz="3200" b="0" i="0" u="none" strike="noStrike" cap="none" baseline="0">
                <a:solidFill>
                  <a:schemeClr val="dk1"/>
                </a:solidFill>
                <a:latin typeface="Calibri"/>
                <a:ea typeface="Calibri"/>
                <a:cs typeface="Calibri"/>
                <a:sym typeface="Calibri"/>
              </a:rPr>
              <a:t>Wat denk je dat de houding van het stadsbestuur, de landelijke overheid en internationale organisaties ten opzichte van Ariba is?</a:t>
            </a:r>
          </a:p>
          <a:p>
            <a:pPr marL="514350" marR="0" lvl="0" indent="-31115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a:p>
            <a:pPr marL="514350" marR="0" lvl="0" indent="-514350" algn="l" rtl="0">
              <a:spcBef>
                <a:spcPts val="640"/>
              </a:spcBef>
              <a:buClr>
                <a:schemeClr val="dk1"/>
              </a:buClr>
              <a:buSzPct val="100000"/>
              <a:buFont typeface="Calibri"/>
              <a:buAutoNum type="arabicPeriod"/>
            </a:pPr>
            <a:r>
              <a:rPr lang="nl-NL" sz="3200" b="0" i="0" u="none" strike="noStrike" cap="none" baseline="0">
                <a:solidFill>
                  <a:schemeClr val="dk1"/>
                </a:solidFill>
                <a:latin typeface="Calibri"/>
                <a:ea typeface="Calibri"/>
                <a:cs typeface="Calibri"/>
                <a:sym typeface="Calibri"/>
              </a:rPr>
              <a:t>Wat vind jij dat er moet gebeuren en hoe?</a:t>
            </a:r>
          </a:p>
          <a:p>
            <a:pPr marL="514350" marR="0" lvl="0" indent="-31115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a:p>
            <a:pPr marL="514350" marR="0" lvl="0" indent="-514350" algn="l" rtl="0">
              <a:spcBef>
                <a:spcPts val="640"/>
              </a:spcBef>
              <a:buClr>
                <a:schemeClr val="dk1"/>
              </a:buClr>
              <a:buSzPct val="100000"/>
              <a:buFont typeface="Calibri"/>
              <a:buAutoNum type="arabicPeriod"/>
            </a:pPr>
            <a:r>
              <a:rPr lang="nl-NL" sz="3200" b="0" i="0" u="none" strike="noStrike" cap="none" baseline="0">
                <a:solidFill>
                  <a:schemeClr val="dk1"/>
                </a:solidFill>
                <a:latin typeface="Calibri"/>
                <a:ea typeface="Calibri"/>
                <a:cs typeface="Calibri"/>
                <a:sym typeface="Calibri"/>
              </a:rPr>
              <a:t>Wat zou jij als inwoner van Ariba doen?</a:t>
            </a:r>
          </a:p>
        </p:txBody>
      </p:sp>
    </p:spTree>
  </p:cSld>
  <p:clrMapOvr>
    <a:masterClrMapping/>
  </p:clrMapOvr>
  <p:transition spd="slow">
    <p:cut/>
  </p:transition>
</p:sld>
</file>

<file path=ppt/theme/theme1.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Words>
  <Application>Microsoft Office PowerPoint</Application>
  <PresentationFormat>Diavoorstelling (4:3)</PresentationFormat>
  <Paragraphs>16</Paragraphs>
  <Slides>5</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Kantoorthema</vt:lpstr>
      <vt:lpstr>PowerPoint-presentatie</vt:lpstr>
      <vt:lpstr>Opdracht - krottenwijk Ariba</vt:lpstr>
      <vt:lpstr>Let op:</vt:lpstr>
      <vt:lpstr>Mededeling tweede ronde</vt:lpstr>
      <vt:lpstr>discussie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lein47</dc:creator>
  <cp:lastModifiedBy>Maarten Kruijer</cp:lastModifiedBy>
  <cp:revision>1</cp:revision>
  <dcterms:modified xsi:type="dcterms:W3CDTF">2015-08-11T12:16:20Z</dcterms:modified>
</cp:coreProperties>
</file>