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3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61565751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86142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1" name="Shape 9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390355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7" name="Shape 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636968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3" name="Shape 1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484384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09" name="Shape 1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21747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dia">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685800" y="2130425"/>
            <a:ext cx="7772400" cy="1470024"/>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 name="Shape 12"/>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spcBef>
                <a:spcPts val="640"/>
              </a:spcBef>
              <a:buClr>
                <a:srgbClr val="888888"/>
              </a:buClr>
              <a:buFont typeface="Arial"/>
              <a:buNone/>
              <a:defRPr/>
            </a:lvl1pPr>
            <a:lvl2pPr marL="457200" marR="0" indent="0" algn="ctr" rtl="0">
              <a:spcBef>
                <a:spcPts val="560"/>
              </a:spcBef>
              <a:buClr>
                <a:srgbClr val="888888"/>
              </a:buClr>
              <a:buFont typeface="Arial"/>
              <a:buNone/>
              <a:defRPr/>
            </a:lvl2pPr>
            <a:lvl3pPr marL="914400" marR="0" indent="0" algn="ctr" rtl="0">
              <a:spcBef>
                <a:spcPts val="480"/>
              </a:spcBef>
              <a:buClr>
                <a:srgbClr val="888888"/>
              </a:buClr>
              <a:buFont typeface="Arial"/>
              <a:buNone/>
              <a:defRPr/>
            </a:lvl3pPr>
            <a:lvl4pPr marL="1371600" marR="0" indent="0" algn="ctr" rtl="0">
              <a:spcBef>
                <a:spcPts val="400"/>
              </a:spcBef>
              <a:buClr>
                <a:srgbClr val="888888"/>
              </a:buClr>
              <a:buFont typeface="Arial"/>
              <a:buNone/>
              <a:defRPr/>
            </a:lvl4pPr>
            <a:lvl5pPr marL="1828800" marR="0" indent="0" algn="ctr" rtl="0">
              <a:spcBef>
                <a:spcPts val="400"/>
              </a:spcBef>
              <a:buClr>
                <a:srgbClr val="888888"/>
              </a:buClr>
              <a:buFont typeface="Arial"/>
              <a:buNone/>
              <a:defRPr/>
            </a:lvl5pPr>
            <a:lvl6pPr marL="2286000" marR="0" indent="0" algn="ctr" rtl="0">
              <a:spcBef>
                <a:spcPts val="400"/>
              </a:spcBef>
              <a:buClr>
                <a:srgbClr val="888888"/>
              </a:buClr>
              <a:buFont typeface="Arial"/>
              <a:buNone/>
              <a:defRPr/>
            </a:lvl6pPr>
            <a:lvl7pPr marL="2743200" marR="0" indent="0" algn="ctr" rtl="0">
              <a:spcBef>
                <a:spcPts val="400"/>
              </a:spcBef>
              <a:buClr>
                <a:srgbClr val="888888"/>
              </a:buClr>
              <a:buFont typeface="Arial"/>
              <a:buNone/>
              <a:defRPr/>
            </a:lvl7pPr>
            <a:lvl8pPr marL="3200400" marR="0" indent="0" algn="ctr" rtl="0">
              <a:spcBef>
                <a:spcPts val="400"/>
              </a:spcBef>
              <a:buClr>
                <a:srgbClr val="888888"/>
              </a:buClr>
              <a:buFont typeface="Arial"/>
              <a:buNone/>
              <a:defRPr/>
            </a:lvl8pPr>
            <a:lvl9pPr marL="3657600" marR="0" indent="0" algn="ctr" rtl="0">
              <a:spcBef>
                <a:spcPts val="400"/>
              </a:spcBef>
              <a:buClr>
                <a:srgbClr val="888888"/>
              </a:buClr>
              <a:buFont typeface="Arial"/>
              <a:buNone/>
              <a:defRPr/>
            </a:lvl9pPr>
          </a:lstStyle>
          <a:p>
            <a:endParaRPr/>
          </a:p>
        </p:txBody>
      </p:sp>
      <p:sp>
        <p:nvSpPr>
          <p:cNvPr id="13" name="Shape 13"/>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 name="Shape 14"/>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 name="Shape 15"/>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el en verticale teks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1"/>
          </p:nvPr>
        </p:nvSpPr>
        <p:spPr>
          <a:xfrm rot="5400000">
            <a:off x="2309018" y="-251618"/>
            <a:ext cx="4525963" cy="8229600"/>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a:lvl1pPr>
            <a:lvl2pPr marL="742950" indent="-107950" algn="l" rtl="0">
              <a:spcBef>
                <a:spcPts val="560"/>
              </a:spcBef>
              <a:buClr>
                <a:schemeClr val="dk1"/>
              </a:buClr>
              <a:buFont typeface="Arial"/>
              <a:buChar char="–"/>
              <a:defRPr/>
            </a:lvl2pPr>
            <a:lvl3pPr marL="1143000" indent="-76200" algn="l" rtl="0">
              <a:spcBef>
                <a:spcPts val="480"/>
              </a:spcBef>
              <a:buClr>
                <a:schemeClr val="dk1"/>
              </a:buClr>
              <a:buFont typeface="Arial"/>
              <a:buChar char="•"/>
              <a:defRPr/>
            </a:lvl3pPr>
            <a:lvl4pPr marL="1600200" indent="-101600" algn="l" rtl="0">
              <a:spcBef>
                <a:spcPts val="400"/>
              </a:spcBef>
              <a:buClr>
                <a:schemeClr val="dk1"/>
              </a:buClr>
              <a:buFont typeface="Arial"/>
              <a:buChar char="–"/>
              <a:defRPr/>
            </a:lvl4pPr>
            <a:lvl5pPr marL="2057400" indent="-101600" algn="l" rtl="0">
              <a:spcBef>
                <a:spcPts val="400"/>
              </a:spcBef>
              <a:buClr>
                <a:schemeClr val="dk1"/>
              </a:buClr>
              <a:buFont typeface="Arial"/>
              <a:buChar char="»"/>
              <a:defRPr/>
            </a:lvl5pPr>
            <a:lvl6pPr marL="2514600" indent="-101600" algn="l" rtl="0">
              <a:spcBef>
                <a:spcPts val="400"/>
              </a:spcBef>
              <a:buClr>
                <a:schemeClr val="dk1"/>
              </a:buClr>
              <a:buFont typeface="Arial"/>
              <a:buChar char="•"/>
              <a:defRPr/>
            </a:lvl6pPr>
            <a:lvl7pPr marL="2971800" indent="-101600" algn="l" rtl="0">
              <a:spcBef>
                <a:spcPts val="400"/>
              </a:spcBef>
              <a:buClr>
                <a:schemeClr val="dk1"/>
              </a:buClr>
              <a:buFont typeface="Arial"/>
              <a:buChar char="•"/>
              <a:defRPr/>
            </a:lvl7pPr>
            <a:lvl8pPr marL="3429000" indent="-101600" algn="l" rtl="0">
              <a:spcBef>
                <a:spcPts val="400"/>
              </a:spcBef>
              <a:buClr>
                <a:schemeClr val="dk1"/>
              </a:buClr>
              <a:buFont typeface="Arial"/>
              <a:buChar char="•"/>
              <a:defRPr/>
            </a:lvl8pPr>
            <a:lvl9pPr marL="3886200" indent="-101600" algn="l" rtl="0">
              <a:spcBef>
                <a:spcPts val="400"/>
              </a:spcBef>
              <a:buClr>
                <a:schemeClr val="dk1"/>
              </a:buClr>
              <a:buFont typeface="Arial"/>
              <a:buChar char="•"/>
              <a:defRPr/>
            </a:lvl9pPr>
          </a:lstStyle>
          <a:p>
            <a:endParaRPr/>
          </a:p>
        </p:txBody>
      </p:sp>
      <p:sp>
        <p:nvSpPr>
          <p:cNvPr id="70" name="Shape 7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1" name="Shape 7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e titel en tekst">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4732337" y="2171700"/>
            <a:ext cx="5851525" cy="20574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rot="5400000">
            <a:off x="541337" y="190500"/>
            <a:ext cx="5851525" cy="6019799"/>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a:lvl1pPr>
            <a:lvl2pPr marL="742950" indent="-107950" algn="l" rtl="0">
              <a:spcBef>
                <a:spcPts val="560"/>
              </a:spcBef>
              <a:buClr>
                <a:schemeClr val="dk1"/>
              </a:buClr>
              <a:buFont typeface="Arial"/>
              <a:buChar char="–"/>
              <a:defRPr/>
            </a:lvl2pPr>
            <a:lvl3pPr marL="1143000" indent="-76200" algn="l" rtl="0">
              <a:spcBef>
                <a:spcPts val="480"/>
              </a:spcBef>
              <a:buClr>
                <a:schemeClr val="dk1"/>
              </a:buClr>
              <a:buFont typeface="Arial"/>
              <a:buChar char="•"/>
              <a:defRPr/>
            </a:lvl3pPr>
            <a:lvl4pPr marL="1600200" indent="-101600" algn="l" rtl="0">
              <a:spcBef>
                <a:spcPts val="400"/>
              </a:spcBef>
              <a:buClr>
                <a:schemeClr val="dk1"/>
              </a:buClr>
              <a:buFont typeface="Arial"/>
              <a:buChar char="–"/>
              <a:defRPr/>
            </a:lvl4pPr>
            <a:lvl5pPr marL="2057400" indent="-101600" algn="l" rtl="0">
              <a:spcBef>
                <a:spcPts val="400"/>
              </a:spcBef>
              <a:buClr>
                <a:schemeClr val="dk1"/>
              </a:buClr>
              <a:buFont typeface="Arial"/>
              <a:buChar char="»"/>
              <a:defRPr/>
            </a:lvl5pPr>
            <a:lvl6pPr marL="2514600" indent="-101600" algn="l" rtl="0">
              <a:spcBef>
                <a:spcPts val="400"/>
              </a:spcBef>
              <a:buClr>
                <a:schemeClr val="dk1"/>
              </a:buClr>
              <a:buFont typeface="Arial"/>
              <a:buChar char="•"/>
              <a:defRPr/>
            </a:lvl6pPr>
            <a:lvl7pPr marL="2971800" indent="-101600" algn="l" rtl="0">
              <a:spcBef>
                <a:spcPts val="400"/>
              </a:spcBef>
              <a:buClr>
                <a:schemeClr val="dk1"/>
              </a:buClr>
              <a:buFont typeface="Arial"/>
              <a:buChar char="•"/>
              <a:defRPr/>
            </a:lvl7pPr>
            <a:lvl8pPr marL="3429000" indent="-101600" algn="l" rtl="0">
              <a:spcBef>
                <a:spcPts val="400"/>
              </a:spcBef>
              <a:buClr>
                <a:schemeClr val="dk1"/>
              </a:buClr>
              <a:buFont typeface="Arial"/>
              <a:buChar char="•"/>
              <a:defRPr/>
            </a:lvl8pPr>
            <a:lvl9pPr marL="3886200" indent="-101600" algn="l" rtl="0">
              <a:spcBef>
                <a:spcPts val="400"/>
              </a:spcBef>
              <a:buClr>
                <a:schemeClr val="dk1"/>
              </a:buClr>
              <a:buFont typeface="Arial"/>
              <a:buChar char="•"/>
              <a:defRPr/>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 name="Shape 18"/>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indent="-139700" algn="l" rtl="0">
              <a:spcBef>
                <a:spcPts val="640"/>
              </a:spcBef>
              <a:buClr>
                <a:schemeClr val="dk1"/>
              </a:buClr>
              <a:buFont typeface="Arial"/>
              <a:buChar char="•"/>
              <a:defRPr/>
            </a:lvl1pPr>
            <a:lvl2pPr marL="742950" indent="-107950" algn="l" rtl="0">
              <a:spcBef>
                <a:spcPts val="560"/>
              </a:spcBef>
              <a:buClr>
                <a:schemeClr val="dk1"/>
              </a:buClr>
              <a:buFont typeface="Arial"/>
              <a:buChar char="–"/>
              <a:defRPr/>
            </a:lvl2pPr>
            <a:lvl3pPr marL="1143000" indent="-76200" algn="l" rtl="0">
              <a:spcBef>
                <a:spcPts val="480"/>
              </a:spcBef>
              <a:buClr>
                <a:schemeClr val="dk1"/>
              </a:buClr>
              <a:buFont typeface="Arial"/>
              <a:buChar char="•"/>
              <a:defRPr/>
            </a:lvl3pPr>
            <a:lvl4pPr marL="1600200" indent="-101600" algn="l" rtl="0">
              <a:spcBef>
                <a:spcPts val="400"/>
              </a:spcBef>
              <a:buClr>
                <a:schemeClr val="dk1"/>
              </a:buClr>
              <a:buFont typeface="Arial"/>
              <a:buChar char="–"/>
              <a:defRPr/>
            </a:lvl4pPr>
            <a:lvl5pPr marL="2057400" indent="-101600" algn="l" rtl="0">
              <a:spcBef>
                <a:spcPts val="400"/>
              </a:spcBef>
              <a:buClr>
                <a:schemeClr val="dk1"/>
              </a:buClr>
              <a:buFont typeface="Arial"/>
              <a:buChar char="»"/>
              <a:defRPr/>
            </a:lvl5pPr>
            <a:lvl6pPr marL="2514600" indent="-101600" algn="l" rtl="0">
              <a:spcBef>
                <a:spcPts val="400"/>
              </a:spcBef>
              <a:buClr>
                <a:schemeClr val="dk1"/>
              </a:buClr>
              <a:buFont typeface="Arial"/>
              <a:buChar char="•"/>
              <a:defRPr/>
            </a:lvl6pPr>
            <a:lvl7pPr marL="2971800" indent="-101600" algn="l" rtl="0">
              <a:spcBef>
                <a:spcPts val="400"/>
              </a:spcBef>
              <a:buClr>
                <a:schemeClr val="dk1"/>
              </a:buClr>
              <a:buFont typeface="Arial"/>
              <a:buChar char="•"/>
              <a:defRPr/>
            </a:lvl7pPr>
            <a:lvl8pPr marL="3429000" indent="-101600" algn="l" rtl="0">
              <a:spcBef>
                <a:spcPts val="400"/>
              </a:spcBef>
              <a:buClr>
                <a:schemeClr val="dk1"/>
              </a:buClr>
              <a:buFont typeface="Arial"/>
              <a:buChar char="•"/>
              <a:defRPr/>
            </a:lvl8pPr>
            <a:lvl9pPr marL="3886200" indent="-101600" algn="l" rtl="0">
              <a:spcBef>
                <a:spcPts val="400"/>
              </a:spcBef>
              <a:buClr>
                <a:schemeClr val="dk1"/>
              </a:buClr>
              <a:buFont typeface="Arial"/>
              <a:buChar char="•"/>
              <a:defRPr/>
            </a:lvl9pPr>
          </a:lstStyle>
          <a:p>
            <a:endParaRPr/>
          </a:p>
        </p:txBody>
      </p:sp>
      <p:sp>
        <p:nvSpPr>
          <p:cNvPr id="19" name="Shape 1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 name="Shape 2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 name="Shape 2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ekop">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 name="Shape 24"/>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spcBef>
                <a:spcPts val="0"/>
              </a:spcBef>
              <a:buClr>
                <a:srgbClr val="888888"/>
              </a:buClr>
              <a:buFont typeface="Calibri"/>
              <a:buNone/>
              <a:defRPr/>
            </a:lvl1pPr>
            <a:lvl2pPr marL="457200" indent="0" rtl="0">
              <a:spcBef>
                <a:spcPts val="0"/>
              </a:spcBef>
              <a:buClr>
                <a:srgbClr val="888888"/>
              </a:buClr>
              <a:buFont typeface="Calibri"/>
              <a:buNone/>
              <a:defRPr/>
            </a:lvl2pPr>
            <a:lvl3pPr marL="914400" indent="0" rtl="0">
              <a:spcBef>
                <a:spcPts val="0"/>
              </a:spcBef>
              <a:buClr>
                <a:srgbClr val="888888"/>
              </a:buClr>
              <a:buFont typeface="Calibri"/>
              <a:buNone/>
              <a:defRPr/>
            </a:lvl3pPr>
            <a:lvl4pPr marL="1371600" indent="0" rtl="0">
              <a:spcBef>
                <a:spcPts val="0"/>
              </a:spcBef>
              <a:buClr>
                <a:srgbClr val="888888"/>
              </a:buClr>
              <a:buFont typeface="Calibri"/>
              <a:buNone/>
              <a:defRPr/>
            </a:lvl4pPr>
            <a:lvl5pPr marL="1828800" indent="0" rtl="0">
              <a:spcBef>
                <a:spcPts val="0"/>
              </a:spcBef>
              <a:buClr>
                <a:srgbClr val="888888"/>
              </a:buClr>
              <a:buFont typeface="Calibri"/>
              <a:buNone/>
              <a:defRPr/>
            </a:lvl5pPr>
            <a:lvl6pPr marL="2286000" indent="0" rtl="0">
              <a:spcBef>
                <a:spcPts val="0"/>
              </a:spcBef>
              <a:buClr>
                <a:srgbClr val="888888"/>
              </a:buClr>
              <a:buFont typeface="Calibri"/>
              <a:buNone/>
              <a:defRPr/>
            </a:lvl6pPr>
            <a:lvl7pPr marL="2743200" indent="0" rtl="0">
              <a:spcBef>
                <a:spcPts val="0"/>
              </a:spcBef>
              <a:buClr>
                <a:srgbClr val="888888"/>
              </a:buClr>
              <a:buFont typeface="Calibri"/>
              <a:buNone/>
              <a:defRPr/>
            </a:lvl7pPr>
            <a:lvl8pPr marL="3200400" indent="0" rtl="0">
              <a:spcBef>
                <a:spcPts val="0"/>
              </a:spcBef>
              <a:buClr>
                <a:srgbClr val="888888"/>
              </a:buClr>
              <a:buFont typeface="Calibri"/>
              <a:buNone/>
              <a:defRPr/>
            </a:lvl8pPr>
            <a:lvl9pPr marL="3657600" indent="0" rtl="0">
              <a:spcBef>
                <a:spcPts val="0"/>
              </a:spcBef>
              <a:buClr>
                <a:srgbClr val="888888"/>
              </a:buClr>
              <a:buFont typeface="Calibri"/>
              <a:buNone/>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 name="Shape 2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Inhoud van twee">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0" name="Shape 30"/>
          <p:cNvSpPr txBox="1">
            <a:spLocks noGrp="1"/>
          </p:cNvSpPr>
          <p:nvPr>
            <p:ph type="body" idx="1"/>
          </p:nvPr>
        </p:nvSpPr>
        <p:spPr>
          <a:xfrm>
            <a:off x="457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1" name="Shape 31"/>
          <p:cNvSpPr txBox="1">
            <a:spLocks noGrp="1"/>
          </p:cNvSpPr>
          <p:nvPr>
            <p:ph type="body" idx="2"/>
          </p:nvPr>
        </p:nvSpPr>
        <p:spPr>
          <a:xfrm>
            <a:off x="4648200" y="1600200"/>
            <a:ext cx="4038599" cy="4525963"/>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2" name="Shape 3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3" name="Shape 3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4" name="Shape 3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Vergelijking">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7" name="Shape 37"/>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38" name="Shape 38"/>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9" name="Shape 39"/>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40" name="Shape 40"/>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Alleen titel">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6" name="Shape 4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8" name="Shape 4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Leeg">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1" name="Shape 51"/>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Inhoud met bijschrift">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5" name="Shape 55"/>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6" name="Shape 56"/>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Afbeelding met bijschrift">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a:spLocks noGrp="1"/>
          </p:cNvSpPr>
          <p:nvPr>
            <p:ph type="pic" idx="2"/>
          </p:nvPr>
        </p:nvSpPr>
        <p:spPr>
          <a:xfrm>
            <a:off x="1792288" y="612775"/>
            <a:ext cx="5486399" cy="4114800"/>
          </a:xfrm>
          <a:prstGeom prst="rect">
            <a:avLst/>
          </a:prstGeom>
          <a:noFill/>
          <a:ln>
            <a:noFill/>
          </a:ln>
        </p:spPr>
      </p:sp>
      <p:sp>
        <p:nvSpPr>
          <p:cNvPr id="63" name="Shape 63"/>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spcBef>
                <a:spcPts val="0"/>
              </a:spcBef>
              <a:buFont typeface="Calibri"/>
              <a:buNone/>
              <a:defRPr/>
            </a:lvl1pPr>
            <a:lvl2pPr marL="457200" indent="0" rtl="0">
              <a:spcBef>
                <a:spcPts val="0"/>
              </a:spcBef>
              <a:buFont typeface="Calibri"/>
              <a:buNone/>
              <a:defRPr/>
            </a:lvl2pPr>
            <a:lvl3pPr marL="914400" indent="0" rtl="0">
              <a:spcBef>
                <a:spcPts val="0"/>
              </a:spcBef>
              <a:buFont typeface="Calibri"/>
              <a:buNone/>
              <a:defRPr/>
            </a:lvl3pPr>
            <a:lvl4pPr marL="1371600" indent="0" rtl="0">
              <a:spcBef>
                <a:spcPts val="0"/>
              </a:spcBef>
              <a:buFont typeface="Calibri"/>
              <a:buNone/>
              <a:defRPr/>
            </a:lvl4pPr>
            <a:lvl5pPr marL="1828800" indent="0" rtl="0">
              <a:spcBef>
                <a:spcPts val="0"/>
              </a:spcBef>
              <a:buFont typeface="Calibri"/>
              <a:buNone/>
              <a:defRPr/>
            </a:lvl5pPr>
            <a:lvl6pPr marL="2286000" indent="0" rtl="0">
              <a:spcBef>
                <a:spcPts val="0"/>
              </a:spcBef>
              <a:buFont typeface="Calibri"/>
              <a:buNone/>
              <a:defRPr/>
            </a:lvl6pPr>
            <a:lvl7pPr marL="2743200" indent="0" rtl="0">
              <a:spcBef>
                <a:spcPts val="0"/>
              </a:spcBef>
              <a:buFont typeface="Calibri"/>
              <a:buNone/>
              <a:defRPr/>
            </a:lvl7pPr>
            <a:lvl8pPr marL="3200400" indent="0" rtl="0">
              <a:spcBef>
                <a:spcPts val="0"/>
              </a:spcBef>
              <a:buFont typeface="Calibri"/>
              <a:buNone/>
              <a:defRPr/>
            </a:lvl8pPr>
            <a:lvl9pPr marL="3657600" indent="0" rtl="0">
              <a:spcBef>
                <a:spcPts val="0"/>
              </a:spcBef>
              <a:buFont typeface="Calibri"/>
              <a:buNone/>
              <a:defRPr/>
            </a:lvl9pPr>
          </a:lstStyle>
          <a:p>
            <a:endParaRPr/>
          </a:p>
        </p:txBody>
      </p:sp>
      <p:sp>
        <p:nvSpPr>
          <p:cNvPr id="64" name="Shape 6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5" name="Shape 6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6" name="Shape 6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marL="0" marR="0" indent="0" algn="ctr" rtl="0">
              <a:spcBef>
                <a:spcPts val="0"/>
              </a:spcBef>
              <a:buClr>
                <a:schemeClr val="dk1"/>
              </a:buClr>
              <a:buFont typeface="Calibri"/>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6" name="Shape 6"/>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342900" marR="0" indent="-139700" algn="l" rtl="0">
              <a:spcBef>
                <a:spcPts val="640"/>
              </a:spcBef>
              <a:buClr>
                <a:schemeClr val="dk1"/>
              </a:buClr>
              <a:buFont typeface="Arial"/>
              <a:buChar char="•"/>
              <a:defRPr/>
            </a:lvl1pPr>
            <a:lvl2pPr marL="742950" marR="0" indent="-107950" algn="l" rtl="0">
              <a:spcBef>
                <a:spcPts val="560"/>
              </a:spcBef>
              <a:buClr>
                <a:schemeClr val="dk1"/>
              </a:buClr>
              <a:buFont typeface="Arial"/>
              <a:buChar char="–"/>
              <a:defRPr/>
            </a:lvl2pPr>
            <a:lvl3pPr marL="1143000" marR="0" indent="-76200" algn="l" rtl="0">
              <a:spcBef>
                <a:spcPts val="480"/>
              </a:spcBef>
              <a:buClr>
                <a:schemeClr val="dk1"/>
              </a:buClr>
              <a:buFont typeface="Arial"/>
              <a:buChar char="•"/>
              <a:defRPr/>
            </a:lvl3pPr>
            <a:lvl4pPr marL="1600200" marR="0" indent="-101600" algn="l" rtl="0">
              <a:spcBef>
                <a:spcPts val="400"/>
              </a:spcBef>
              <a:buClr>
                <a:schemeClr val="dk1"/>
              </a:buClr>
              <a:buFont typeface="Arial"/>
              <a:buChar char="–"/>
              <a:defRPr/>
            </a:lvl4pPr>
            <a:lvl5pPr marL="2057400" marR="0" indent="-101600" algn="l" rtl="0">
              <a:spcBef>
                <a:spcPts val="400"/>
              </a:spcBef>
              <a:buClr>
                <a:schemeClr val="dk1"/>
              </a:buClr>
              <a:buFont typeface="Arial"/>
              <a:buChar char="»"/>
              <a:defRPr/>
            </a:lvl5pPr>
            <a:lvl6pPr marL="2514600" marR="0" indent="-101600" algn="l" rtl="0">
              <a:spcBef>
                <a:spcPts val="400"/>
              </a:spcBef>
              <a:buClr>
                <a:schemeClr val="dk1"/>
              </a:buClr>
              <a:buFont typeface="Arial"/>
              <a:buChar char="•"/>
              <a:defRPr/>
            </a:lvl6pPr>
            <a:lvl7pPr marL="2971800" marR="0" indent="-101600" algn="l" rtl="0">
              <a:spcBef>
                <a:spcPts val="400"/>
              </a:spcBef>
              <a:buClr>
                <a:schemeClr val="dk1"/>
              </a:buClr>
              <a:buFont typeface="Arial"/>
              <a:buChar char="•"/>
              <a:defRPr/>
            </a:lvl7pPr>
            <a:lvl8pPr marL="3429000" marR="0" indent="-101600" algn="l" rtl="0">
              <a:spcBef>
                <a:spcPts val="400"/>
              </a:spcBef>
              <a:buClr>
                <a:schemeClr val="dk1"/>
              </a:buClr>
              <a:buFont typeface="Arial"/>
              <a:buChar char="•"/>
              <a:defRPr/>
            </a:lvl8pPr>
            <a:lvl9pPr marL="3886200" marR="0" indent="-101600" algn="l" rtl="0">
              <a:spcBef>
                <a:spcPts val="400"/>
              </a:spcBef>
              <a:buClr>
                <a:schemeClr val="dk1"/>
              </a:buClr>
              <a:buFont typeface="Arial"/>
              <a:buChar char="•"/>
              <a:defRPr/>
            </a:lvl9pPr>
          </a:lstStyle>
          <a:p>
            <a:endParaRPr/>
          </a:p>
        </p:txBody>
      </p:sp>
      <p:sp>
        <p:nvSpPr>
          <p:cNvPr id="7" name="Shape 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 name="Shape 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 name="Shape 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nl-NL" sz="1200" b="0" i="0" u="none" strike="noStrike" cap="none" baseline="0">
                <a:solidFill>
                  <a:srgbClr val="888888"/>
                </a:solidFill>
                <a:latin typeface="Calibri"/>
                <a:ea typeface="Calibri"/>
                <a:cs typeface="Calibri"/>
                <a:sym typeface="Calibri"/>
              </a:rPr>
              <a:t>‹nr.›</a:t>
            </a:fld>
            <a:endParaRPr lang="nl-NL" sz="1200" b="0" i="0" u="none" strike="noStrike" cap="none" baseline="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p:nvPr>
        </p:nvSpPr>
        <p:spPr>
          <a:xfrm>
            <a:off x="685800" y="2130425"/>
            <a:ext cx="7772400" cy="1470024"/>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Font typeface="Calibri"/>
              <a:buNone/>
            </a:pPr>
            <a:endParaRPr sz="4400" b="0" i="0" u="none" strike="noStrike" cap="none" baseline="0">
              <a:solidFill>
                <a:schemeClr val="dk1"/>
              </a:solidFill>
              <a:latin typeface="Calibri"/>
              <a:ea typeface="Calibri"/>
              <a:cs typeface="Calibri"/>
              <a:sym typeface="Calibri"/>
            </a:endParaRPr>
          </a:p>
        </p:txBody>
      </p:sp>
      <p:sp>
        <p:nvSpPr>
          <p:cNvPr id="81" name="Shape 81"/>
          <p:cNvSpPr txBox="1">
            <a:spLocks noGrp="1"/>
          </p:cNvSpPr>
          <p:nvPr>
            <p:ph type="subTitle" idx="1"/>
          </p:nvPr>
        </p:nvSpPr>
        <p:spPr>
          <a:xfrm>
            <a:off x="1371600" y="3886200"/>
            <a:ext cx="6400799" cy="1752600"/>
          </a:xfrm>
          <a:prstGeom prst="rect">
            <a:avLst/>
          </a:prstGeom>
          <a:noFill/>
          <a:ln>
            <a:noFill/>
          </a:ln>
        </p:spPr>
        <p:txBody>
          <a:bodyPr lIns="91425" tIns="45700" rIns="91425" bIns="45700" anchor="t" anchorCtr="0">
            <a:noAutofit/>
          </a:bodyPr>
          <a:lstStyle/>
          <a:p>
            <a:pPr marL="0" marR="0" lvl="0" indent="0" algn="ctr" rtl="0">
              <a:spcBef>
                <a:spcPts val="0"/>
              </a:spcBef>
              <a:buClr>
                <a:srgbClr val="888888"/>
              </a:buClr>
              <a:buFont typeface="Arial"/>
              <a:buNone/>
            </a:pPr>
            <a:endParaRPr sz="3200" b="0" i="0" u="none" strike="noStrike" cap="none" baseline="0">
              <a:solidFill>
                <a:srgbClr val="888888"/>
              </a:solidFill>
              <a:latin typeface="Calibri"/>
              <a:ea typeface="Calibri"/>
              <a:cs typeface="Calibri"/>
              <a:sym typeface="Calibri"/>
            </a:endParaRPr>
          </a:p>
        </p:txBody>
      </p:sp>
      <p:pic>
        <p:nvPicPr>
          <p:cNvPr id="82" name="Shape 82"/>
          <p:cNvPicPr preferRelativeResize="0"/>
          <p:nvPr/>
        </p:nvPicPr>
        <p:blipFill rotWithShape="1">
          <a:blip r:embed="rId3">
            <a:alphaModFix/>
          </a:blip>
          <a:srcRect/>
          <a:stretch/>
        </p:blipFill>
        <p:spPr>
          <a:xfrm>
            <a:off x="-278214" y="332656"/>
            <a:ext cx="9474841" cy="6048671"/>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nl-NL" sz="4400" b="0" i="0" u="none" strike="noStrike" cap="none" baseline="0">
                <a:solidFill>
                  <a:schemeClr val="dk1"/>
                </a:solidFill>
                <a:latin typeface="Calibri"/>
                <a:ea typeface="Calibri"/>
                <a:cs typeface="Calibri"/>
                <a:sym typeface="Calibri"/>
              </a:rPr>
              <a:t>Opdracht - krottenwijk Ariba</a:t>
            </a:r>
          </a:p>
        </p:txBody>
      </p:sp>
      <p:sp>
        <p:nvSpPr>
          <p:cNvPr id="88" name="Shape 88"/>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Arial"/>
              <a:buNone/>
            </a:pPr>
            <a:r>
              <a:rPr lang="nl-NL" sz="3200" b="0" i="0" u="none" strike="noStrike" cap="none" baseline="0">
                <a:solidFill>
                  <a:schemeClr val="dk1"/>
                </a:solidFill>
                <a:latin typeface="Calibri"/>
                <a:ea typeface="Calibri"/>
                <a:cs typeface="Calibri"/>
                <a:sym typeface="Calibri"/>
              </a:rPr>
              <a:t>“Je bent door de bewoners van de krottenwijk Ariba samen met enkele anderen uitgekozen om een plan te maken om de leefomstandigheden in Ariba te verbeteren. Een internationale organisatie heeft een bedrag van 20.000 euro ter beschikking gesteld voor dit jaar om Ariba te verbeteren en ook 20.000 voor het volgend jaar. Lees de informatie en maak een plan.”</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nl-NL" sz="4400" b="0" i="0" u="none" strike="noStrike" cap="none" baseline="0">
                <a:solidFill>
                  <a:schemeClr val="dk1"/>
                </a:solidFill>
                <a:latin typeface="Calibri"/>
                <a:ea typeface="Calibri"/>
                <a:cs typeface="Calibri"/>
                <a:sym typeface="Calibri"/>
              </a:rPr>
              <a:t>Let op:</a:t>
            </a:r>
          </a:p>
        </p:txBody>
      </p:sp>
      <p:sp>
        <p:nvSpPr>
          <p:cNvPr id="94" name="Shape 94"/>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100000"/>
              <a:buFont typeface="Arial"/>
              <a:buChar char="•"/>
            </a:pPr>
            <a:r>
              <a:rPr lang="nl-NL" sz="3200" b="0" i="0" u="none" strike="noStrike" cap="none" baseline="0">
                <a:solidFill>
                  <a:schemeClr val="dk1"/>
                </a:solidFill>
                <a:latin typeface="Calibri"/>
                <a:ea typeface="Calibri"/>
                <a:cs typeface="Calibri"/>
                <a:sym typeface="Calibri"/>
              </a:rPr>
              <a:t>Een eenmaal aangelegd voorziening (zoals een waterkraan) blijft ook het tweede jaar.</a:t>
            </a:r>
          </a:p>
          <a:p>
            <a:pPr marL="342900" marR="0" lvl="0" indent="-342900" algn="l" rtl="0">
              <a:spcBef>
                <a:spcPts val="640"/>
              </a:spcBef>
              <a:buClr>
                <a:schemeClr val="dk1"/>
              </a:buClr>
              <a:buSzPct val="100000"/>
              <a:buFont typeface="Arial"/>
              <a:buChar char="•"/>
            </a:pPr>
            <a:r>
              <a:rPr lang="nl-NL" sz="3200" b="0" i="0" u="none" strike="noStrike" cap="none" baseline="0">
                <a:solidFill>
                  <a:schemeClr val="dk1"/>
                </a:solidFill>
                <a:latin typeface="Calibri"/>
                <a:ea typeface="Calibri"/>
                <a:cs typeface="Calibri"/>
                <a:sym typeface="Calibri"/>
              </a:rPr>
              <a:t>Een gezondheidscentrum en een kliniek zijn inclusief het benodigde personeel.</a:t>
            </a:r>
          </a:p>
          <a:p>
            <a:pPr marL="342900" marR="0" lvl="0" indent="-139700" algn="l" rtl="0">
              <a:spcBef>
                <a:spcPts val="640"/>
              </a:spcBef>
              <a:buClr>
                <a:schemeClr val="dk1"/>
              </a:buClr>
              <a:buFont typeface="Arial"/>
              <a:buNone/>
            </a:pPr>
            <a:endParaRPr sz="3200" b="0" i="0" u="none" strike="noStrike" cap="none" baseline="0">
              <a:solidFill>
                <a:schemeClr val="dk1"/>
              </a:solidFill>
              <a:latin typeface="Calibri"/>
              <a:ea typeface="Calibri"/>
              <a:cs typeface="Calibri"/>
              <a:sym typeface="Calibri"/>
            </a:endParaRPr>
          </a:p>
          <a:p>
            <a:pPr marL="342900" marR="0" lvl="0" indent="-139700" algn="l" rtl="0">
              <a:spcBef>
                <a:spcPts val="640"/>
              </a:spcBef>
              <a:buClr>
                <a:schemeClr val="dk1"/>
              </a:buClr>
              <a:buFont typeface="Arial"/>
              <a:buNone/>
            </a:pPr>
            <a:endParaRPr sz="3200" b="0" i="0" u="none" strike="noStrike" cap="none" baseline="0">
              <a:solidFill>
                <a:schemeClr val="dk1"/>
              </a:solidFill>
              <a:latin typeface="Calibri"/>
              <a:ea typeface="Calibri"/>
              <a:cs typeface="Calibri"/>
              <a:sym typeface="Calibri"/>
            </a:endParaRPr>
          </a:p>
          <a:p>
            <a:pPr marL="342900" marR="0" lvl="0" indent="-342900" algn="l" rtl="0">
              <a:spcBef>
                <a:spcPts val="640"/>
              </a:spcBef>
              <a:buClr>
                <a:schemeClr val="dk1"/>
              </a:buClr>
              <a:buSzPct val="100000"/>
              <a:buFont typeface="Arial"/>
              <a:buChar char="•"/>
            </a:pPr>
            <a:r>
              <a:rPr lang="nl-NL" sz="3200" b="0" i="0" u="none" strike="noStrike" cap="none" baseline="0">
                <a:solidFill>
                  <a:schemeClr val="dk1"/>
                </a:solidFill>
                <a:latin typeface="Calibri"/>
                <a:ea typeface="Calibri"/>
                <a:cs typeface="Calibri"/>
                <a:sym typeface="Calibri"/>
              </a:rPr>
              <a:t>1</a:t>
            </a:r>
            <a:r>
              <a:rPr lang="nl-NL" sz="3200" b="0" i="0" u="none" strike="noStrike" cap="none" baseline="30000">
                <a:solidFill>
                  <a:schemeClr val="dk1"/>
                </a:solidFill>
                <a:latin typeface="Calibri"/>
                <a:ea typeface="Calibri"/>
                <a:cs typeface="Calibri"/>
                <a:sym typeface="Calibri"/>
              </a:rPr>
              <a:t>e</a:t>
            </a:r>
            <a:r>
              <a:rPr lang="nl-NL" sz="3200" b="0" i="0" u="none" strike="noStrike" cap="none" baseline="0">
                <a:solidFill>
                  <a:schemeClr val="dk1"/>
                </a:solidFill>
                <a:latin typeface="Calibri"/>
                <a:ea typeface="Calibri"/>
                <a:cs typeface="Calibri"/>
                <a:sym typeface="Calibri"/>
              </a:rPr>
              <a:t> ronde: 20 minuten lestijd</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nl-NL" sz="4400" b="0" i="0" u="none" strike="noStrike" cap="none" baseline="0">
                <a:solidFill>
                  <a:schemeClr val="dk1"/>
                </a:solidFill>
                <a:latin typeface="Calibri"/>
                <a:ea typeface="Calibri"/>
                <a:cs typeface="Calibri"/>
                <a:sym typeface="Calibri"/>
              </a:rPr>
              <a:t>Mededeling tweede ronde</a:t>
            </a:r>
          </a:p>
        </p:txBody>
      </p:sp>
      <p:sp>
        <p:nvSpPr>
          <p:cNvPr id="100" name="Shape 100"/>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342900" marR="0" lvl="0" indent="-342900" algn="l" rtl="0">
              <a:spcBef>
                <a:spcPts val="0"/>
              </a:spcBef>
              <a:buClr>
                <a:schemeClr val="dk1"/>
              </a:buClr>
              <a:buSzPct val="100000"/>
              <a:buFont typeface="Arial"/>
              <a:buChar char="•"/>
            </a:pPr>
            <a:r>
              <a:rPr lang="nl-NL" sz="3200" b="0" i="0" u="none" strike="noStrike" cap="none" baseline="0">
                <a:solidFill>
                  <a:schemeClr val="dk1"/>
                </a:solidFill>
                <a:latin typeface="Calibri"/>
                <a:ea typeface="Calibri"/>
                <a:cs typeface="Calibri"/>
                <a:sym typeface="Calibri"/>
              </a:rPr>
              <a:t>Alle verbeteringen in Bron 3 zijn door inflatie in het 2</a:t>
            </a:r>
            <a:r>
              <a:rPr lang="nl-NL" sz="3200" b="0" i="0" u="none" strike="noStrike" cap="none" baseline="30000">
                <a:solidFill>
                  <a:schemeClr val="dk1"/>
                </a:solidFill>
                <a:latin typeface="Calibri"/>
                <a:ea typeface="Calibri"/>
                <a:cs typeface="Calibri"/>
                <a:sym typeface="Calibri"/>
              </a:rPr>
              <a:t>e</a:t>
            </a:r>
            <a:r>
              <a:rPr lang="nl-NL" sz="3200" b="0" i="0" u="none" strike="noStrike" cap="none" baseline="0">
                <a:solidFill>
                  <a:schemeClr val="dk1"/>
                </a:solidFill>
                <a:latin typeface="Calibri"/>
                <a:ea typeface="Calibri"/>
                <a:cs typeface="Calibri"/>
                <a:sym typeface="Calibri"/>
              </a:rPr>
              <a:t> jaar 10% duurder geworden.</a:t>
            </a:r>
          </a:p>
          <a:p>
            <a:pPr marL="0" marR="0" lvl="0" indent="0" algn="l" rtl="0">
              <a:spcBef>
                <a:spcPts val="640"/>
              </a:spcBef>
              <a:buClr>
                <a:schemeClr val="dk1"/>
              </a:buClr>
              <a:buFont typeface="Arial"/>
              <a:buNone/>
            </a:pPr>
            <a:endParaRPr sz="3200" b="0" i="0" u="none" strike="noStrike" cap="none" baseline="0">
              <a:solidFill>
                <a:schemeClr val="dk1"/>
              </a:solidFill>
              <a:latin typeface="Calibri"/>
              <a:ea typeface="Calibri"/>
              <a:cs typeface="Calibri"/>
              <a:sym typeface="Calibri"/>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457200" y="274637"/>
            <a:ext cx="8229600" cy="1143000"/>
          </a:xfrm>
          <a:prstGeom prst="rect">
            <a:avLst/>
          </a:prstGeom>
          <a:noFill/>
          <a:ln>
            <a:noFill/>
          </a:ln>
        </p:spPr>
        <p:txBody>
          <a:bodyPr lIns="91425" tIns="45700" rIns="91425" bIns="45700" anchor="ctr" anchorCtr="0">
            <a:noAutofit/>
          </a:bodyPr>
          <a:lstStyle/>
          <a:p>
            <a:pPr marL="0" marR="0" lvl="0" indent="0" algn="ctr" rtl="0">
              <a:spcBef>
                <a:spcPts val="0"/>
              </a:spcBef>
              <a:buClr>
                <a:schemeClr val="dk1"/>
              </a:buClr>
              <a:buSzPct val="25000"/>
              <a:buFont typeface="Calibri"/>
              <a:buNone/>
            </a:pPr>
            <a:r>
              <a:rPr lang="nl-NL" sz="4400" b="0" i="0" u="none" strike="noStrike" cap="none" baseline="0">
                <a:solidFill>
                  <a:schemeClr val="dk1"/>
                </a:solidFill>
                <a:latin typeface="Calibri"/>
                <a:ea typeface="Calibri"/>
                <a:cs typeface="Calibri"/>
                <a:sym typeface="Calibri"/>
              </a:rPr>
              <a:t>discussie</a:t>
            </a:r>
          </a:p>
        </p:txBody>
      </p:sp>
      <p:sp>
        <p:nvSpPr>
          <p:cNvPr id="106" name="Shape 106"/>
          <p:cNvSpPr txBox="1">
            <a:spLocks noGrp="1"/>
          </p:cNvSpPr>
          <p:nvPr>
            <p:ph type="body" idx="1"/>
          </p:nvPr>
        </p:nvSpPr>
        <p:spPr>
          <a:xfrm>
            <a:off x="457200" y="1600200"/>
            <a:ext cx="8229600" cy="4525963"/>
          </a:xfrm>
          <a:prstGeom prst="rect">
            <a:avLst/>
          </a:prstGeom>
          <a:noFill/>
          <a:ln>
            <a:noFill/>
          </a:ln>
        </p:spPr>
        <p:txBody>
          <a:bodyPr lIns="91425" tIns="45700" rIns="91425" bIns="45700" anchor="t" anchorCtr="0">
            <a:noAutofit/>
          </a:bodyPr>
          <a:lstStyle/>
          <a:p>
            <a:pPr marL="514350" marR="0" lvl="0" indent="-514350" algn="l" rtl="0">
              <a:spcBef>
                <a:spcPts val="0"/>
              </a:spcBef>
              <a:buClr>
                <a:schemeClr val="dk1"/>
              </a:buClr>
              <a:buSzPct val="100000"/>
              <a:buFont typeface="Calibri"/>
              <a:buAutoNum type="arabicPeriod"/>
            </a:pPr>
            <a:r>
              <a:rPr lang="nl-NL" sz="3200" b="0" i="0" u="none" strike="noStrike" cap="none" baseline="0">
                <a:solidFill>
                  <a:schemeClr val="dk1"/>
                </a:solidFill>
                <a:latin typeface="Calibri"/>
                <a:ea typeface="Calibri"/>
                <a:cs typeface="Calibri"/>
                <a:sym typeface="Calibri"/>
              </a:rPr>
              <a:t>Wat denk je dat de houding van het stadsbestuur, de landelijke overheid en internationale organisaties ten opzichte van Ariba is?</a:t>
            </a:r>
          </a:p>
          <a:p>
            <a:pPr marL="514350" marR="0" lvl="0" indent="-311150" algn="l" rtl="0">
              <a:spcBef>
                <a:spcPts val="640"/>
              </a:spcBef>
              <a:buClr>
                <a:schemeClr val="dk1"/>
              </a:buClr>
              <a:buFont typeface="Calibri"/>
              <a:buNone/>
            </a:pPr>
            <a:endParaRPr sz="3200" b="0" i="0" u="none" strike="noStrike" cap="none" baseline="0">
              <a:solidFill>
                <a:schemeClr val="dk1"/>
              </a:solidFill>
              <a:latin typeface="Calibri"/>
              <a:ea typeface="Calibri"/>
              <a:cs typeface="Calibri"/>
              <a:sym typeface="Calibri"/>
            </a:endParaRPr>
          </a:p>
          <a:p>
            <a:pPr marL="514350" marR="0" lvl="0" indent="-514350" algn="l" rtl="0">
              <a:spcBef>
                <a:spcPts val="640"/>
              </a:spcBef>
              <a:buClr>
                <a:schemeClr val="dk1"/>
              </a:buClr>
              <a:buSzPct val="100000"/>
              <a:buFont typeface="Calibri"/>
              <a:buAutoNum type="arabicPeriod"/>
            </a:pPr>
            <a:r>
              <a:rPr lang="nl-NL" sz="3200" b="0" i="0" u="none" strike="noStrike" cap="none" baseline="0">
                <a:solidFill>
                  <a:schemeClr val="dk1"/>
                </a:solidFill>
                <a:latin typeface="Calibri"/>
                <a:ea typeface="Calibri"/>
                <a:cs typeface="Calibri"/>
                <a:sym typeface="Calibri"/>
              </a:rPr>
              <a:t>Wat vind jij dat er moet gebeuren en hoe?</a:t>
            </a:r>
          </a:p>
          <a:p>
            <a:pPr marL="514350" marR="0" lvl="0" indent="-311150" algn="l" rtl="0">
              <a:spcBef>
                <a:spcPts val="640"/>
              </a:spcBef>
              <a:buClr>
                <a:schemeClr val="dk1"/>
              </a:buClr>
              <a:buFont typeface="Calibri"/>
              <a:buNone/>
            </a:pPr>
            <a:endParaRPr sz="3200" b="0" i="0" u="none" strike="noStrike" cap="none" baseline="0">
              <a:solidFill>
                <a:schemeClr val="dk1"/>
              </a:solidFill>
              <a:latin typeface="Calibri"/>
              <a:ea typeface="Calibri"/>
              <a:cs typeface="Calibri"/>
              <a:sym typeface="Calibri"/>
            </a:endParaRPr>
          </a:p>
          <a:p>
            <a:pPr marL="514350" marR="0" lvl="0" indent="-514350" algn="l" rtl="0">
              <a:spcBef>
                <a:spcPts val="640"/>
              </a:spcBef>
              <a:buClr>
                <a:schemeClr val="dk1"/>
              </a:buClr>
              <a:buSzPct val="100000"/>
              <a:buFont typeface="Calibri"/>
              <a:buAutoNum type="arabicPeriod"/>
            </a:pPr>
            <a:r>
              <a:rPr lang="nl-NL" sz="3200" b="0" i="0" u="none" strike="noStrike" cap="none" baseline="0">
                <a:solidFill>
                  <a:schemeClr val="dk1"/>
                </a:solidFill>
                <a:latin typeface="Calibri"/>
                <a:ea typeface="Calibri"/>
                <a:cs typeface="Calibri"/>
                <a:sym typeface="Calibri"/>
              </a:rPr>
              <a:t>Wat zou jij als inwoner van Ariba doen?</a:t>
            </a:r>
          </a:p>
        </p:txBody>
      </p:sp>
    </p:spTree>
  </p:cSld>
  <p:clrMapOvr>
    <a:masterClrMapping/>
  </p:clrMapOvr>
  <p:transition spd="slow">
    <p:cut/>
  </p:transition>
</p:sld>
</file>

<file path=ppt/theme/theme1.xml><?xml version="1.0" encoding="utf-8"?>
<a:theme xmlns:a="http://schemas.openxmlformats.org/drawingml/2006/main" name="Kantoorthema">
  <a:themeElements>
    <a:clrScheme name="Kantoor">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164</Words>
  <Application>Microsoft Office PowerPoint</Application>
  <PresentationFormat>Diavoorstelling (4:3)</PresentationFormat>
  <Paragraphs>16</Paragraphs>
  <Slides>5</Slides>
  <Notes>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Calibri</vt:lpstr>
      <vt:lpstr>Kantoorthema</vt:lpstr>
      <vt:lpstr>PowerPoint-presentatie</vt:lpstr>
      <vt:lpstr>Opdracht - krottenwijk Ariba</vt:lpstr>
      <vt:lpstr>Let op:</vt:lpstr>
      <vt:lpstr>Mededeling tweede ronde</vt:lpstr>
      <vt:lpstr>discussie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lein47</dc:creator>
  <cp:lastModifiedBy>Maarten Kruijer</cp:lastModifiedBy>
  <cp:revision>1</cp:revision>
  <dcterms:modified xsi:type="dcterms:W3CDTF">2015-08-11T12:16:20Z</dcterms:modified>
</cp:coreProperties>
</file>